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5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81" r:id="rId23"/>
    <p:sldId id="282" r:id="rId24"/>
    <p:sldId id="280" r:id="rId25"/>
    <p:sldId id="284" r:id="rId26"/>
    <p:sldId id="277" r:id="rId27"/>
    <p:sldId id="278" r:id="rId28"/>
    <p:sldId id="279" r:id="rId29"/>
    <p:sldId id="285" r:id="rId30"/>
    <p:sldId id="286" r:id="rId31"/>
    <p:sldId id="287" r:id="rId32"/>
    <p:sldId id="288" r:id="rId33"/>
    <p:sldId id="290" r:id="rId34"/>
    <p:sldId id="289" r:id="rId35"/>
    <p:sldId id="291" r:id="rId36"/>
    <p:sldId id="292" r:id="rId37"/>
    <p:sldId id="293" r:id="rId38"/>
    <p:sldId id="297" r:id="rId39"/>
    <p:sldId id="294" r:id="rId40"/>
    <p:sldId id="295" r:id="rId41"/>
    <p:sldId id="299" r:id="rId42"/>
    <p:sldId id="296" r:id="rId43"/>
    <p:sldId id="298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6" r:id="rId52"/>
    <p:sldId id="309" r:id="rId53"/>
    <p:sldId id="308" r:id="rId54"/>
    <p:sldId id="310" r:id="rId55"/>
    <p:sldId id="311" r:id="rId56"/>
    <p:sldId id="312" r:id="rId57"/>
    <p:sldId id="314" r:id="rId58"/>
    <p:sldId id="315" r:id="rId59"/>
    <p:sldId id="316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D6D"/>
    <a:srgbClr val="FF0505"/>
    <a:srgbClr val="FF5757"/>
    <a:srgbClr val="FFDDDD"/>
    <a:srgbClr val="FFBDBD"/>
    <a:srgbClr val="FFA7A7"/>
    <a:srgbClr val="FF8F8F"/>
    <a:srgbClr val="FF8181"/>
    <a:srgbClr val="D00000"/>
    <a:srgbClr val="9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8" y="11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1FEF-5F92-41F7-80F0-0F4E71B79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0D817-BF6F-49FA-BF9E-385F8C084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AD088-237D-425F-81B6-FD2249F6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24309-9731-4102-8FEB-E5BD50D5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06922-766D-4968-B59E-AC0B914E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93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3E81-37A1-4294-A4C7-3EFBFFEC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6625C-DD0B-4B41-9801-AA4155C83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6729-CE96-4B9A-87B8-407290DD6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12449-ED7A-49AD-8893-CF8927309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D16FF-946E-46EC-A038-D6264942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3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70B583-14AB-4E28-BECC-9D9363796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EE37C-A41F-4D06-BFD6-26F3E8BAC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7F2A3-BC24-47BF-A3CB-EF62CC5F2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E0EFA-129A-46FD-97B2-A041DFD10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BA155-E948-4BF0-9B2A-FA123C8BF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74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FA263-3199-4E68-BCDC-EC8F84E8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775B7-F5A9-4A44-AB59-6D565F396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AD494-5F53-4FDA-A693-04919C50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EFA5E-C689-41D2-8E72-8B2918596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549E6-B2E5-46D0-BEF7-8AE281772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7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2F43-5A6B-42B4-99BE-90F4A23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2AD0B-9135-44BC-975E-C64E32AB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A065F-1D8F-4AFB-967D-02EE20E8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83132-A222-42F4-A9D9-20C8E2007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BD39C-858E-4ABA-814E-12715CCC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54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8064-F5E9-40CC-BA84-8C6AD93D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C4122-A64B-4065-AC1B-1CE7539CE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C8D88-F2AC-4AB8-88F7-A412F7C7A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DBA8A-E45C-4865-8942-B39D1D27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37411-39EE-4F0A-9E79-B328CD4CC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53C58-EEE7-4630-8A76-0E59EBE0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5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87D8-F416-4BB5-9B0F-75D47CCC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6F4FD-81FF-4F6D-97E7-FF48F2865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FBDB7-50AB-453D-95A0-57D824F96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297F1-7F47-4B5F-B2E4-45D7765F9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9ECAC5-3676-4506-AB75-24CBBDB2D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AFA4A-0603-4BBE-ACB8-3A2BA171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DC5790-EE6E-46F6-AA37-703377E82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8B3B2-FB1D-4227-9CB3-75ED4788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9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8509-8818-4F5F-A085-2C7ECC52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DF59A-4721-4D05-A9B3-0E362050B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615AF-97D5-46DB-BACE-7F98605C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048F7-1CFC-460F-BDDA-A320BE9CC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7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EC4E74-B58D-424C-9C85-987B13B96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76A91B-88F5-49B7-9078-16C0723B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6B1C4-458A-4B01-B48C-D9BD524C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7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9CF01-26E3-43F4-8873-1D2BFE07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904D5-8733-48FD-8798-1A82D2ABD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238915-C948-425C-9408-1CBD1BD5A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924E2-0E60-43F4-BDB3-9E727F2FD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32F6-8565-457B-9990-60507063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BCD9C-8ACA-4D4E-AE8D-6614BF09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4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E1E8-750E-49BD-BE2E-F08D91E1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8BF96F-527B-4C48-8457-7F6770E17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59F03-82CE-4048-9B61-AF9816885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1EC42-AD7D-41C0-980F-848469F9C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0348A-FD5A-49B1-B84D-48510CB2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C178C-B968-4851-B907-35595786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83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4726C0-D920-4298-B478-F027A45F4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0E073-D49D-480E-BD76-FAFDCF3CE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D9E76-2BA0-4B86-B962-1485067C8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502FD-CDA4-494E-A885-084BCF9D8389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4A167-536E-4ECE-B6F1-AD374E95E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BD59-8C62-4D76-A69D-FE5C6E539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28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8.svg"/><Relationship Id="rId21" Type="http://schemas.openxmlformats.org/officeDocument/2006/relationships/image" Target="../media/image46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svg"/><Relationship Id="rId18" Type="http://schemas.openxmlformats.org/officeDocument/2006/relationships/image" Target="../media/image100.png"/><Relationship Id="rId3" Type="http://schemas.openxmlformats.org/officeDocument/2006/relationships/image" Target="../media/image85.svg"/><Relationship Id="rId21" Type="http://schemas.openxmlformats.org/officeDocument/2006/relationships/image" Target="../media/image103.svg"/><Relationship Id="rId7" Type="http://schemas.openxmlformats.org/officeDocument/2006/relationships/image" Target="../media/image89.svg"/><Relationship Id="rId12" Type="http://schemas.openxmlformats.org/officeDocument/2006/relationships/image" Target="../media/image94.png"/><Relationship Id="rId17" Type="http://schemas.openxmlformats.org/officeDocument/2006/relationships/image" Target="../media/image99.svg"/><Relationship Id="rId25" Type="http://schemas.openxmlformats.org/officeDocument/2006/relationships/image" Target="../media/image106.svg"/><Relationship Id="rId2" Type="http://schemas.openxmlformats.org/officeDocument/2006/relationships/image" Target="../media/image84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24" Type="http://schemas.openxmlformats.org/officeDocument/2006/relationships/image" Target="../media/image105.png"/><Relationship Id="rId5" Type="http://schemas.openxmlformats.org/officeDocument/2006/relationships/image" Target="../media/image87.svg"/><Relationship Id="rId15" Type="http://schemas.openxmlformats.org/officeDocument/2006/relationships/image" Target="../media/image97.svg"/><Relationship Id="rId23" Type="http://schemas.openxmlformats.org/officeDocument/2006/relationships/image" Target="../media/image104.png"/><Relationship Id="rId10" Type="http://schemas.openxmlformats.org/officeDocument/2006/relationships/image" Target="../media/image92.png"/><Relationship Id="rId19" Type="http://schemas.openxmlformats.org/officeDocument/2006/relationships/image" Target="../media/image101.svg"/><Relationship Id="rId4" Type="http://schemas.openxmlformats.org/officeDocument/2006/relationships/image" Target="../media/image86.png"/><Relationship Id="rId9" Type="http://schemas.openxmlformats.org/officeDocument/2006/relationships/image" Target="../media/image91.svg"/><Relationship Id="rId14" Type="http://schemas.openxmlformats.org/officeDocument/2006/relationships/image" Target="../media/image96.png"/><Relationship Id="rId2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CD5B8B-8922-42AD-91E2-4685C7525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54" y="1371599"/>
            <a:ext cx="4307747" cy="4307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CEB57E-0207-4FBA-B37E-480D3C6D14CE}"/>
              </a:ext>
            </a:extLst>
          </p:cNvPr>
          <p:cNvSpPr txBox="1"/>
          <p:nvPr/>
        </p:nvSpPr>
        <p:spPr>
          <a:xfrm>
            <a:off x="4138554" y="540602"/>
            <a:ext cx="2807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Why learn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3CC250-3C99-4486-AE23-89ED9CFD5C1C}"/>
              </a:ext>
            </a:extLst>
          </p:cNvPr>
          <p:cNvSpPr/>
          <p:nvPr/>
        </p:nvSpPr>
        <p:spPr>
          <a:xfrm>
            <a:off x="7570291" y="1619372"/>
            <a:ext cx="144743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Open source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AEFA84-8470-4B03-9438-80C5AECCF1B4}"/>
              </a:ext>
            </a:extLst>
          </p:cNvPr>
          <p:cNvSpPr/>
          <p:nvPr/>
        </p:nvSpPr>
        <p:spPr>
          <a:xfrm>
            <a:off x="7151387" y="15213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1FF6C4-86E8-4D1D-9426-0AF7AE4EAA0B}"/>
              </a:ext>
            </a:extLst>
          </p:cNvPr>
          <p:cNvSpPr/>
          <p:nvPr/>
        </p:nvSpPr>
        <p:spPr>
          <a:xfrm>
            <a:off x="8034799" y="2300278"/>
            <a:ext cx="188938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Large community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CFBD2E-9DAA-4304-9A77-00CF1E7E5AE4}"/>
              </a:ext>
            </a:extLst>
          </p:cNvPr>
          <p:cNvSpPr/>
          <p:nvPr/>
        </p:nvSpPr>
        <p:spPr>
          <a:xfrm>
            <a:off x="7615895" y="22022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0BB94B-C0CA-4462-BF00-41EE11341760}"/>
              </a:ext>
            </a:extLst>
          </p:cNvPr>
          <p:cNvSpPr/>
          <p:nvPr/>
        </p:nvSpPr>
        <p:spPr>
          <a:xfrm>
            <a:off x="8287084" y="2982748"/>
            <a:ext cx="2966753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Contains all you may needed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B3F8DC-CE49-4789-BC55-A556C0F1F7ED}"/>
              </a:ext>
            </a:extLst>
          </p:cNvPr>
          <p:cNvSpPr/>
          <p:nvPr/>
        </p:nvSpPr>
        <p:spPr>
          <a:xfrm>
            <a:off x="7868181" y="28847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D7A4AF0-4D3D-417E-B85A-53AF35E2835F}"/>
              </a:ext>
            </a:extLst>
          </p:cNvPr>
          <p:cNvSpPr/>
          <p:nvPr/>
        </p:nvSpPr>
        <p:spPr>
          <a:xfrm>
            <a:off x="8275904" y="3666749"/>
            <a:ext cx="2101288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Used on every field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4336E5A-27D0-45C6-A735-30F9E924C971}"/>
              </a:ext>
            </a:extLst>
          </p:cNvPr>
          <p:cNvSpPr/>
          <p:nvPr/>
        </p:nvSpPr>
        <p:spPr>
          <a:xfrm>
            <a:off x="7857000" y="356872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D700A9A-BD0F-4423-B937-A45F38753C4E}"/>
              </a:ext>
            </a:extLst>
          </p:cNvPr>
          <p:cNvSpPr/>
          <p:nvPr/>
        </p:nvSpPr>
        <p:spPr>
          <a:xfrm>
            <a:off x="8061535" y="4361974"/>
            <a:ext cx="738077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Free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42CB36-5C0C-417A-9AFC-F9D10A7335CA}"/>
              </a:ext>
            </a:extLst>
          </p:cNvPr>
          <p:cNvSpPr/>
          <p:nvPr/>
        </p:nvSpPr>
        <p:spPr>
          <a:xfrm>
            <a:off x="7642631" y="42639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0674583-EF12-40C4-BF4A-810C832F756E}"/>
              </a:ext>
            </a:extLst>
          </p:cNvPr>
          <p:cNvSpPr/>
          <p:nvPr/>
        </p:nvSpPr>
        <p:spPr>
          <a:xfrm>
            <a:off x="7476996" y="5016467"/>
            <a:ext cx="3776841" cy="4419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Gateway to a well paid job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12A826-6DE3-46A7-815B-9230AD8A7615}"/>
              </a:ext>
            </a:extLst>
          </p:cNvPr>
          <p:cNvSpPr/>
          <p:nvPr/>
        </p:nvSpPr>
        <p:spPr>
          <a:xfrm>
            <a:off x="7167166" y="495917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65370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84DD9A-6AD5-43DC-97FB-A9721C1B7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342" y="1178653"/>
            <a:ext cx="6799039" cy="507533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76EBFBC-A5F1-4CF9-B10B-A162338F2DFE}"/>
              </a:ext>
            </a:extLst>
          </p:cNvPr>
          <p:cNvSpPr/>
          <p:nvPr/>
        </p:nvSpPr>
        <p:spPr>
          <a:xfrm flipH="1">
            <a:off x="8409963" y="2369890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6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1447E55-7DBE-4827-9118-7AEBB30B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806" y="2873710"/>
            <a:ext cx="5867400" cy="1152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7C3D2D-7A8D-4DD3-B82A-690A8D7656BC}"/>
              </a:ext>
            </a:extLst>
          </p:cNvPr>
          <p:cNvSpPr txBox="1"/>
          <p:nvPr/>
        </p:nvSpPr>
        <p:spPr>
          <a:xfrm>
            <a:off x="3053592" y="2147582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EA0DE7-1F9F-4FCD-9B85-BD082A0ABD85}"/>
              </a:ext>
            </a:extLst>
          </p:cNvPr>
          <p:cNvSpPr txBox="1"/>
          <p:nvPr/>
        </p:nvSpPr>
        <p:spPr>
          <a:xfrm>
            <a:off x="4812483" y="434108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7548CD-5998-4CF2-9B67-DEBDA2595D27}"/>
              </a:ext>
            </a:extLst>
          </p:cNvPr>
          <p:cNvCxnSpPr/>
          <p:nvPr/>
        </p:nvCxnSpPr>
        <p:spPr>
          <a:xfrm>
            <a:off x="3821185" y="2437002"/>
            <a:ext cx="817927" cy="8934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4D55E7-FA9D-49A2-8728-B8BF1A868683}"/>
              </a:ext>
            </a:extLst>
          </p:cNvPr>
          <p:cNvCxnSpPr>
            <a:cxnSpLocks/>
          </p:cNvCxnSpPr>
          <p:nvPr/>
        </p:nvCxnSpPr>
        <p:spPr>
          <a:xfrm flipV="1">
            <a:off x="5155035" y="3632915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4B4C9D-857F-4B9A-8EAC-54797BF1E4D9}"/>
              </a:ext>
            </a:extLst>
          </p:cNvPr>
          <p:cNvCxnSpPr>
            <a:cxnSpLocks/>
          </p:cNvCxnSpPr>
          <p:nvPr/>
        </p:nvCxnSpPr>
        <p:spPr>
          <a:xfrm flipH="1">
            <a:off x="6096000" y="2642532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F324B4-BC30-45AD-A5CE-4EE993FECDF9}"/>
              </a:ext>
            </a:extLst>
          </p:cNvPr>
          <p:cNvSpPr txBox="1"/>
          <p:nvPr/>
        </p:nvSpPr>
        <p:spPr>
          <a:xfrm>
            <a:off x="6007915" y="229882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606E6D-4DEA-4BAC-B8A5-F82BAC3F0C1F}"/>
              </a:ext>
            </a:extLst>
          </p:cNvPr>
          <p:cNvSpPr txBox="1"/>
          <p:nvPr/>
        </p:nvSpPr>
        <p:spPr>
          <a:xfrm>
            <a:off x="8312091" y="427827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19DAE8-8088-4457-B8D2-BB76CF2152FE}"/>
              </a:ext>
            </a:extLst>
          </p:cNvPr>
          <p:cNvCxnSpPr>
            <a:cxnSpLocks/>
          </p:cNvCxnSpPr>
          <p:nvPr/>
        </p:nvCxnSpPr>
        <p:spPr>
          <a:xfrm flipH="1" flipV="1">
            <a:off x="8263156" y="3577906"/>
            <a:ext cx="348143" cy="76318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97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D286E-0D7A-4BEA-AECF-E9731CA59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2786062"/>
            <a:ext cx="10620375" cy="1285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68271D-F34B-40F2-8623-076C10D709AA}"/>
              </a:ext>
            </a:extLst>
          </p:cNvPr>
          <p:cNvSpPr txBox="1"/>
          <p:nvPr/>
        </p:nvSpPr>
        <p:spPr>
          <a:xfrm>
            <a:off x="683702" y="1992385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A2CB6-A1FE-4445-A6B3-76348812BA96}"/>
              </a:ext>
            </a:extLst>
          </p:cNvPr>
          <p:cNvSpPr txBox="1"/>
          <p:nvPr/>
        </p:nvSpPr>
        <p:spPr>
          <a:xfrm>
            <a:off x="1700167" y="4311616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#1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B2BADB-4BE3-489C-8799-311AB7F04233}"/>
              </a:ext>
            </a:extLst>
          </p:cNvPr>
          <p:cNvCxnSpPr>
            <a:cxnSpLocks/>
          </p:cNvCxnSpPr>
          <p:nvPr/>
        </p:nvCxnSpPr>
        <p:spPr>
          <a:xfrm>
            <a:off x="914400" y="2339348"/>
            <a:ext cx="469783" cy="94074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6E9094-C6A0-4A80-AA31-CA2A4F0DF6AE}"/>
              </a:ext>
            </a:extLst>
          </p:cNvPr>
          <p:cNvCxnSpPr>
            <a:cxnSpLocks/>
          </p:cNvCxnSpPr>
          <p:nvPr/>
        </p:nvCxnSpPr>
        <p:spPr>
          <a:xfrm flipV="1">
            <a:off x="2042719" y="3603445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C8F3CD-C006-4406-BEDB-B2A1785A279B}"/>
              </a:ext>
            </a:extLst>
          </p:cNvPr>
          <p:cNvCxnSpPr>
            <a:cxnSpLocks/>
          </p:cNvCxnSpPr>
          <p:nvPr/>
        </p:nvCxnSpPr>
        <p:spPr>
          <a:xfrm flipH="1">
            <a:off x="3319244" y="2683055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296D17-4505-46AA-8E93-F9785B7D8516}"/>
              </a:ext>
            </a:extLst>
          </p:cNvPr>
          <p:cNvSpPr txBox="1"/>
          <p:nvPr/>
        </p:nvSpPr>
        <p:spPr>
          <a:xfrm>
            <a:off x="3231159" y="2339348"/>
            <a:ext cx="14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#1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00483E-0876-48AB-ACA2-B1404C7A97DA}"/>
              </a:ext>
            </a:extLst>
          </p:cNvPr>
          <p:cNvCxnSpPr>
            <a:cxnSpLocks/>
          </p:cNvCxnSpPr>
          <p:nvPr/>
        </p:nvCxnSpPr>
        <p:spPr>
          <a:xfrm flipV="1">
            <a:off x="7841246" y="3631944"/>
            <a:ext cx="192948" cy="7622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7DCD03-0BE0-45D3-B509-2FA67EF9CC22}"/>
              </a:ext>
            </a:extLst>
          </p:cNvPr>
          <p:cNvSpPr txBox="1"/>
          <p:nvPr/>
        </p:nvSpPr>
        <p:spPr>
          <a:xfrm>
            <a:off x="4981661" y="434011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#2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0C6D4A-10EB-4C69-AC45-D70CC6092687}"/>
              </a:ext>
            </a:extLst>
          </p:cNvPr>
          <p:cNvCxnSpPr>
            <a:cxnSpLocks/>
          </p:cNvCxnSpPr>
          <p:nvPr/>
        </p:nvCxnSpPr>
        <p:spPr>
          <a:xfrm flipV="1">
            <a:off x="5324213" y="3631944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F59AAA-6AD2-4775-91F5-95B6623A1E00}"/>
              </a:ext>
            </a:extLst>
          </p:cNvPr>
          <p:cNvCxnSpPr>
            <a:cxnSpLocks/>
          </p:cNvCxnSpPr>
          <p:nvPr/>
        </p:nvCxnSpPr>
        <p:spPr>
          <a:xfrm flipH="1">
            <a:off x="6575432" y="2642532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BD59D6-A0F7-40AE-9487-749C0CF43998}"/>
              </a:ext>
            </a:extLst>
          </p:cNvPr>
          <p:cNvSpPr txBox="1"/>
          <p:nvPr/>
        </p:nvSpPr>
        <p:spPr>
          <a:xfrm>
            <a:off x="6487347" y="2298825"/>
            <a:ext cx="14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#2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740530-538A-4E82-8042-E5E696781DE4}"/>
              </a:ext>
            </a:extLst>
          </p:cNvPr>
          <p:cNvSpPr txBox="1"/>
          <p:nvPr/>
        </p:nvSpPr>
        <p:spPr>
          <a:xfrm>
            <a:off x="8502878" y="2416730"/>
            <a:ext cx="181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to apply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B19CE1-4250-48B8-8B46-19C820056004}"/>
              </a:ext>
            </a:extLst>
          </p:cNvPr>
          <p:cNvCxnSpPr>
            <a:cxnSpLocks/>
          </p:cNvCxnSpPr>
          <p:nvPr/>
        </p:nvCxnSpPr>
        <p:spPr>
          <a:xfrm>
            <a:off x="9164972" y="2708680"/>
            <a:ext cx="67112" cy="6469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A18887-F788-402B-8FF5-420E6C638341}"/>
              </a:ext>
            </a:extLst>
          </p:cNvPr>
          <p:cNvSpPr txBox="1"/>
          <p:nvPr/>
        </p:nvSpPr>
        <p:spPr>
          <a:xfrm>
            <a:off x="6736765" y="4311616"/>
            <a:ext cx="236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 name of result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92A4D9-54B1-4915-B368-E60BA9E43D03}"/>
              </a:ext>
            </a:extLst>
          </p:cNvPr>
          <p:cNvCxnSpPr>
            <a:cxnSpLocks/>
          </p:cNvCxnSpPr>
          <p:nvPr/>
        </p:nvCxnSpPr>
        <p:spPr>
          <a:xfrm flipV="1">
            <a:off x="10321966" y="3577906"/>
            <a:ext cx="192948" cy="7622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1BC97D5-C0EE-4B24-BDEC-C070AFA9ADE9}"/>
              </a:ext>
            </a:extLst>
          </p:cNvPr>
          <p:cNvSpPr txBox="1"/>
          <p:nvPr/>
        </p:nvSpPr>
        <p:spPr>
          <a:xfrm>
            <a:off x="9676104" y="4217450"/>
            <a:ext cx="1518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to apply function to</a:t>
            </a:r>
          </a:p>
        </p:txBody>
      </p:sp>
    </p:spTree>
    <p:extLst>
      <p:ext uri="{BB962C8B-B14F-4D97-AF65-F5344CB8AC3E}">
        <p14:creationId xmlns:p14="http://schemas.microsoft.com/office/powerpoint/2010/main" val="270079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8E501A6-B4F4-4EC4-AB53-7C41AFD6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446" y="4257413"/>
            <a:ext cx="4168849" cy="2514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7465E0-13A2-49F5-81FD-2C77FD57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356" y="406131"/>
            <a:ext cx="3208164" cy="28990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99756E-A29F-49BA-A913-109A50689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04" y="476232"/>
            <a:ext cx="3216519" cy="2882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934DEA-AA3E-41A5-B67C-0786B091CEFF}"/>
              </a:ext>
            </a:extLst>
          </p:cNvPr>
          <p:cNvSpPr txBox="1"/>
          <p:nvPr/>
        </p:nvSpPr>
        <p:spPr>
          <a:xfrm>
            <a:off x="5207109" y="857733"/>
            <a:ext cx="9509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F600D9"/>
                </a:solidFill>
              </a:rPr>
              <a:t>+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BC6433-29B5-4211-8783-E08D9B5F77A7}"/>
              </a:ext>
            </a:extLst>
          </p:cNvPr>
          <p:cNvCxnSpPr>
            <a:cxnSpLocks/>
          </p:cNvCxnSpPr>
          <p:nvPr/>
        </p:nvCxnSpPr>
        <p:spPr>
          <a:xfrm>
            <a:off x="2437002" y="3095538"/>
            <a:ext cx="1778466" cy="11618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9B08D1-135E-4AFA-86AB-F2759FEE5604}"/>
              </a:ext>
            </a:extLst>
          </p:cNvPr>
          <p:cNvCxnSpPr>
            <a:cxnSpLocks/>
          </p:cNvCxnSpPr>
          <p:nvPr/>
        </p:nvCxnSpPr>
        <p:spPr>
          <a:xfrm flipH="1">
            <a:off x="4379053" y="3137483"/>
            <a:ext cx="2290195" cy="1119930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87F108-55FF-429D-92D2-EBA60494657B}"/>
              </a:ext>
            </a:extLst>
          </p:cNvPr>
          <p:cNvCxnSpPr>
            <a:cxnSpLocks/>
          </p:cNvCxnSpPr>
          <p:nvPr/>
        </p:nvCxnSpPr>
        <p:spPr>
          <a:xfrm>
            <a:off x="4043493" y="3095538"/>
            <a:ext cx="1296100" cy="11618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E19E15-296A-434C-A13E-553AC2D1B3AE}"/>
              </a:ext>
            </a:extLst>
          </p:cNvPr>
          <p:cNvCxnSpPr>
            <a:cxnSpLocks/>
          </p:cNvCxnSpPr>
          <p:nvPr/>
        </p:nvCxnSpPr>
        <p:spPr>
          <a:xfrm>
            <a:off x="5092117" y="3090397"/>
            <a:ext cx="1413545" cy="11670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7B3E5C-27A1-4854-A8A9-6488919FC06D}"/>
              </a:ext>
            </a:extLst>
          </p:cNvPr>
          <p:cNvCxnSpPr>
            <a:cxnSpLocks/>
          </p:cNvCxnSpPr>
          <p:nvPr/>
        </p:nvCxnSpPr>
        <p:spPr>
          <a:xfrm flipH="1">
            <a:off x="5425740" y="3197786"/>
            <a:ext cx="2959056" cy="1059627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3B9376-9DB6-4F74-9821-27708D7128C1}"/>
              </a:ext>
            </a:extLst>
          </p:cNvPr>
          <p:cNvCxnSpPr>
            <a:cxnSpLocks/>
          </p:cNvCxnSpPr>
          <p:nvPr/>
        </p:nvCxnSpPr>
        <p:spPr>
          <a:xfrm flipH="1">
            <a:off x="7818539" y="3197786"/>
            <a:ext cx="1560721" cy="1185462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854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40E389-2BF1-4B35-9CD4-B78031DA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2824162"/>
            <a:ext cx="11058525" cy="1209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050F54-A2B3-4F53-A08D-3D5D5AC2A93C}"/>
              </a:ext>
            </a:extLst>
          </p:cNvPr>
          <p:cNvSpPr txBox="1"/>
          <p:nvPr/>
        </p:nvSpPr>
        <p:spPr>
          <a:xfrm>
            <a:off x="544228" y="1936196"/>
            <a:ext cx="17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for results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690260-FB05-4B63-9910-81C535CA3C1F}"/>
              </a:ext>
            </a:extLst>
          </p:cNvPr>
          <p:cNvCxnSpPr/>
          <p:nvPr/>
        </p:nvCxnSpPr>
        <p:spPr>
          <a:xfrm>
            <a:off x="901816" y="2252444"/>
            <a:ext cx="817927" cy="8934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94740D9-8078-4851-BD7C-EAD44B61B01A}"/>
              </a:ext>
            </a:extLst>
          </p:cNvPr>
          <p:cNvSpPr txBox="1"/>
          <p:nvPr/>
        </p:nvSpPr>
        <p:spPr>
          <a:xfrm>
            <a:off x="2575762" y="433269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A03C8E-7FF5-4ADC-84C1-42397399067F}"/>
              </a:ext>
            </a:extLst>
          </p:cNvPr>
          <p:cNvCxnSpPr>
            <a:cxnSpLocks/>
          </p:cNvCxnSpPr>
          <p:nvPr/>
        </p:nvCxnSpPr>
        <p:spPr>
          <a:xfrm flipH="1">
            <a:off x="3020037" y="3659044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CB746F-09E3-4536-AFDD-3CEC900485AE}"/>
              </a:ext>
            </a:extLst>
          </p:cNvPr>
          <p:cNvSpPr txBox="1"/>
          <p:nvPr/>
        </p:nvSpPr>
        <p:spPr>
          <a:xfrm>
            <a:off x="4175263" y="42795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6E7D1-8ADC-4DC0-8C01-AA5CAFB33D0E}"/>
              </a:ext>
            </a:extLst>
          </p:cNvPr>
          <p:cNvCxnSpPr>
            <a:cxnSpLocks/>
          </p:cNvCxnSpPr>
          <p:nvPr/>
        </p:nvCxnSpPr>
        <p:spPr>
          <a:xfrm flipH="1">
            <a:off x="4619538" y="3605913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05A6B5-B35F-4DC8-862B-D60DFC51A394}"/>
              </a:ext>
            </a:extLst>
          </p:cNvPr>
          <p:cNvSpPr txBox="1"/>
          <p:nvPr/>
        </p:nvSpPr>
        <p:spPr>
          <a:xfrm>
            <a:off x="5997454" y="42795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B83B2C-D99F-4399-8A7D-C4FDF24EB7BA}"/>
              </a:ext>
            </a:extLst>
          </p:cNvPr>
          <p:cNvCxnSpPr>
            <a:cxnSpLocks/>
          </p:cNvCxnSpPr>
          <p:nvPr/>
        </p:nvCxnSpPr>
        <p:spPr>
          <a:xfrm flipH="1">
            <a:off x="6441729" y="3605913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779C14B-0DAD-41CB-BF3E-0297E2BC87CF}"/>
              </a:ext>
            </a:extLst>
          </p:cNvPr>
          <p:cNvSpPr txBox="1"/>
          <p:nvPr/>
        </p:nvSpPr>
        <p:spPr>
          <a:xfrm>
            <a:off x="7354246" y="4279351"/>
            <a:ext cx="10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 by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76825C-B73C-44E1-AFEF-AD5FDB5B3952}"/>
              </a:ext>
            </a:extLst>
          </p:cNvPr>
          <p:cNvCxnSpPr>
            <a:cxnSpLocks/>
          </p:cNvCxnSpPr>
          <p:nvPr/>
        </p:nvCxnSpPr>
        <p:spPr>
          <a:xfrm flipH="1">
            <a:off x="7798521" y="3605697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678D4E-F802-48B8-9B3A-884D04C7722E}"/>
              </a:ext>
            </a:extLst>
          </p:cNvPr>
          <p:cNvSpPr txBox="1"/>
          <p:nvPr/>
        </p:nvSpPr>
        <p:spPr>
          <a:xfrm>
            <a:off x="7465273" y="2353985"/>
            <a:ext cx="306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columns to merge by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BE9932-65C3-4956-AD49-1508D53325F4}"/>
              </a:ext>
            </a:extLst>
          </p:cNvPr>
          <p:cNvCxnSpPr>
            <a:cxnSpLocks/>
          </p:cNvCxnSpPr>
          <p:nvPr/>
        </p:nvCxnSpPr>
        <p:spPr>
          <a:xfrm flipH="1" flipV="1">
            <a:off x="9202723" y="2699157"/>
            <a:ext cx="281158" cy="44671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672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20338E-39FF-4698-910C-1A35AF1C10D4}"/>
              </a:ext>
            </a:extLst>
          </p:cNvPr>
          <p:cNvSpPr/>
          <p:nvPr/>
        </p:nvSpPr>
        <p:spPr>
          <a:xfrm>
            <a:off x="3231846" y="1317072"/>
            <a:ext cx="4710418" cy="4865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Measures of central tendency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E503D5-728D-4FBA-9EE1-25769AE92318}"/>
              </a:ext>
            </a:extLst>
          </p:cNvPr>
          <p:cNvSpPr/>
          <p:nvPr/>
        </p:nvSpPr>
        <p:spPr>
          <a:xfrm>
            <a:off x="614588" y="2841071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Median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CBE1B1-66C1-4D89-A04B-7ECDD76FB5E2}"/>
              </a:ext>
            </a:extLst>
          </p:cNvPr>
          <p:cNvSpPr/>
          <p:nvPr/>
        </p:nvSpPr>
        <p:spPr>
          <a:xfrm>
            <a:off x="4729980" y="2841068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2E69F-C3E1-41B2-86EB-31ECAAC49B5D}"/>
              </a:ext>
            </a:extLst>
          </p:cNvPr>
          <p:cNvSpPr/>
          <p:nvPr/>
        </p:nvSpPr>
        <p:spPr>
          <a:xfrm>
            <a:off x="8111266" y="2841068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Mode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1A54B4-B0EF-4C51-8FBD-E0D77198985D}"/>
              </a:ext>
            </a:extLst>
          </p:cNvPr>
          <p:cNvSpPr/>
          <p:nvPr/>
        </p:nvSpPr>
        <p:spPr>
          <a:xfrm>
            <a:off x="5719579" y="4507682"/>
            <a:ext cx="20664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Harmonic mean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0F151F-77BC-4DFB-8BA9-849301C0D44F}"/>
              </a:ext>
            </a:extLst>
          </p:cNvPr>
          <p:cNvSpPr/>
          <p:nvPr/>
        </p:nvSpPr>
        <p:spPr>
          <a:xfrm>
            <a:off x="3448210" y="4507681"/>
            <a:ext cx="2067539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Geometric mean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F9FC2F-FF33-46A7-A285-85D7B1AAB214}"/>
              </a:ext>
            </a:extLst>
          </p:cNvPr>
          <p:cNvSpPr/>
          <p:nvPr/>
        </p:nvSpPr>
        <p:spPr>
          <a:xfrm>
            <a:off x="7990378" y="4507680"/>
            <a:ext cx="20664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Weighted mean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A38B724-9CA3-452B-9119-BAF02DDDF44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010641" y="264657"/>
            <a:ext cx="1037438" cy="411539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7388EA0-D25B-4F6F-843B-E07383CF50C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6758981" y="631706"/>
            <a:ext cx="1037435" cy="338128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FA7EBBC-3D54-46D4-BBF8-2AB6238F6D96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16200000" flipH="1">
            <a:off x="6715292" y="2199393"/>
            <a:ext cx="1180051" cy="343652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B6309AA-863A-4DFB-AEA4-CC10BA3ABD11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5400000">
            <a:off x="4444492" y="3365117"/>
            <a:ext cx="1180052" cy="110507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D3A67C7-70AA-41BD-88BB-77862195AABC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16200000" flipH="1">
            <a:off x="5068338" y="2322349"/>
            <a:ext cx="1037435" cy="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1F81FD-4741-46B4-9052-790D6D74896A}"/>
              </a:ext>
            </a:extLst>
          </p:cNvPr>
          <p:cNvSpPr/>
          <p:nvPr/>
        </p:nvSpPr>
        <p:spPr>
          <a:xfrm>
            <a:off x="1176272" y="4507679"/>
            <a:ext cx="2067539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Trimmed mean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AF95A0A5-DBE1-4EA4-A186-9184A1D435AD}"/>
              </a:ext>
            </a:extLst>
          </p:cNvPr>
          <p:cNvCxnSpPr>
            <a:cxnSpLocks/>
            <a:stCxn id="5" idx="2"/>
            <a:endCxn id="18" idx="0"/>
          </p:cNvCxnSpPr>
          <p:nvPr/>
        </p:nvCxnSpPr>
        <p:spPr>
          <a:xfrm rot="5400000">
            <a:off x="3308524" y="2229147"/>
            <a:ext cx="1180050" cy="337701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901EEA75-D99E-47D4-8E95-74E60AD29FA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579891" y="3334793"/>
            <a:ext cx="1180053" cy="116572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05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Oval 107">
            <a:extLst>
              <a:ext uri="{FF2B5EF4-FFF2-40B4-BE49-F238E27FC236}">
                <a16:creationId xmlns:a16="http://schemas.microsoft.com/office/drawing/2014/main" id="{389A8B08-7E4A-4A34-A310-7BC2B3B86A77}"/>
              </a:ext>
            </a:extLst>
          </p:cNvPr>
          <p:cNvSpPr/>
          <p:nvPr/>
        </p:nvSpPr>
        <p:spPr>
          <a:xfrm>
            <a:off x="6508750" y="4635500"/>
            <a:ext cx="1288804" cy="1799979"/>
          </a:xfrm>
          <a:prstGeom prst="ellipse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Rabbit">
            <a:extLst>
              <a:ext uri="{FF2B5EF4-FFF2-40B4-BE49-F238E27FC236}">
                <a16:creationId xmlns:a16="http://schemas.microsoft.com/office/drawing/2014/main" id="{5F59548E-181A-48B7-927B-48E4CABDB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0672" y="4032584"/>
            <a:ext cx="180000" cy="180000"/>
          </a:xfrm>
          <a:prstGeom prst="rect">
            <a:avLst/>
          </a:prstGeom>
        </p:spPr>
      </p:pic>
      <p:pic>
        <p:nvPicPr>
          <p:cNvPr id="4" name="Graphic 3" descr="Rabbit">
            <a:extLst>
              <a:ext uri="{FF2B5EF4-FFF2-40B4-BE49-F238E27FC236}">
                <a16:creationId xmlns:a16="http://schemas.microsoft.com/office/drawing/2014/main" id="{A3783869-54D3-41BE-BEE1-0356B171C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9856" y="3877823"/>
            <a:ext cx="360000" cy="3600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87C666FF-91C9-4F2B-8E5A-9C669BBFB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1830" y="3111396"/>
            <a:ext cx="1260000" cy="1260000"/>
          </a:xfrm>
          <a:prstGeom prst="rect">
            <a:avLst/>
          </a:prstGeom>
        </p:spPr>
      </p:pic>
      <p:pic>
        <p:nvPicPr>
          <p:cNvPr id="6" name="Graphic 5" descr="Rabbit">
            <a:extLst>
              <a:ext uri="{FF2B5EF4-FFF2-40B4-BE49-F238E27FC236}">
                <a16:creationId xmlns:a16="http://schemas.microsoft.com/office/drawing/2014/main" id="{33282EA8-BDC0-4B0E-B95E-75BBAD7C20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14123" y="3421703"/>
            <a:ext cx="900000" cy="900000"/>
          </a:xfrm>
          <a:prstGeom prst="rect">
            <a:avLst/>
          </a:prstGeom>
        </p:spPr>
      </p:pic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CDA84BE2-556C-42DA-9C7C-9CE766278C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25677" y="3733898"/>
            <a:ext cx="540000" cy="540000"/>
          </a:xfrm>
          <a:prstGeom prst="rect">
            <a:avLst/>
          </a:prstGeom>
        </p:spPr>
      </p:pic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6EFDA55E-A98D-4D81-9527-7AEA3AD89F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84032" y="3573187"/>
            <a:ext cx="720000" cy="720000"/>
          </a:xfrm>
          <a:prstGeom prst="rect">
            <a:avLst/>
          </a:prstGeom>
        </p:spPr>
      </p:pic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7CEE55A3-6C29-47BE-A477-87C4A93094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07510" y="3268284"/>
            <a:ext cx="1080000" cy="10800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D3ABF8-75F4-416C-996E-243D9B2005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92715" y="2805702"/>
            <a:ext cx="1620000" cy="16200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ADB64852-2A31-4E4A-AFE6-3720A4B9C7F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41104" y="2957212"/>
            <a:ext cx="1440000" cy="1440000"/>
          </a:xfrm>
          <a:prstGeom prst="rect">
            <a:avLst/>
          </a:prstGeom>
        </p:spPr>
      </p:pic>
      <p:pic>
        <p:nvPicPr>
          <p:cNvPr id="12" name="Graphic 11" descr="Rabbit">
            <a:extLst>
              <a:ext uri="{FF2B5EF4-FFF2-40B4-BE49-F238E27FC236}">
                <a16:creationId xmlns:a16="http://schemas.microsoft.com/office/drawing/2014/main" id="{ECF794AB-DFB0-43DA-B500-EC0A294E1E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19245" y="2650866"/>
            <a:ext cx="1800000" cy="18000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C9D4DA-71BA-47DD-81EA-F83659CB82AA}"/>
              </a:ext>
            </a:extLst>
          </p:cNvPr>
          <p:cNvCxnSpPr>
            <a:cxnSpLocks/>
          </p:cNvCxnSpPr>
          <p:nvPr/>
        </p:nvCxnSpPr>
        <p:spPr>
          <a:xfrm>
            <a:off x="1533882" y="4499768"/>
            <a:ext cx="39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7B385C-6723-42AE-8D2A-E5814A48EDBF}"/>
              </a:ext>
            </a:extLst>
          </p:cNvPr>
          <p:cNvSpPr txBox="1"/>
          <p:nvPr/>
        </p:nvSpPr>
        <p:spPr>
          <a:xfrm>
            <a:off x="1408657" y="4130436"/>
            <a:ext cx="92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   20%     30%      40%      50%           60%           70%                80%                  90 %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EE6784-A101-4559-B9FD-BDF3D778FCDE}"/>
              </a:ext>
            </a:extLst>
          </p:cNvPr>
          <p:cNvCxnSpPr>
            <a:cxnSpLocks/>
          </p:cNvCxnSpPr>
          <p:nvPr/>
        </p:nvCxnSpPr>
        <p:spPr>
          <a:xfrm>
            <a:off x="1686277" y="4499768"/>
            <a:ext cx="57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7BD44C9-2C5B-4293-A3F9-93B8D237665A}"/>
              </a:ext>
            </a:extLst>
          </p:cNvPr>
          <p:cNvCxnSpPr>
            <a:cxnSpLocks/>
          </p:cNvCxnSpPr>
          <p:nvPr/>
        </p:nvCxnSpPr>
        <p:spPr>
          <a:xfrm>
            <a:off x="2153066" y="44997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E979F5-4A52-4905-BD10-EC9616083158}"/>
              </a:ext>
            </a:extLst>
          </p:cNvPr>
          <p:cNvCxnSpPr>
            <a:cxnSpLocks/>
          </p:cNvCxnSpPr>
          <p:nvPr/>
        </p:nvCxnSpPr>
        <p:spPr>
          <a:xfrm>
            <a:off x="2844371" y="4501831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C9FEB7-C771-48BF-BD47-A2E5F84DB9D6}"/>
              </a:ext>
            </a:extLst>
          </p:cNvPr>
          <p:cNvCxnSpPr>
            <a:cxnSpLocks/>
          </p:cNvCxnSpPr>
          <p:nvPr/>
        </p:nvCxnSpPr>
        <p:spPr>
          <a:xfrm>
            <a:off x="3621512" y="44997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503368-76E2-482C-8621-9B451F9194E4}"/>
              </a:ext>
            </a:extLst>
          </p:cNvPr>
          <p:cNvCxnSpPr>
            <a:cxnSpLocks/>
          </p:cNvCxnSpPr>
          <p:nvPr/>
        </p:nvCxnSpPr>
        <p:spPr>
          <a:xfrm>
            <a:off x="4386204" y="4499768"/>
            <a:ext cx="9613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0EDFAF-8941-4515-8B4A-8FF92ED0550F}"/>
              </a:ext>
            </a:extLst>
          </p:cNvPr>
          <p:cNvCxnSpPr>
            <a:cxnSpLocks/>
          </p:cNvCxnSpPr>
          <p:nvPr/>
        </p:nvCxnSpPr>
        <p:spPr>
          <a:xfrm>
            <a:off x="5281177" y="4499768"/>
            <a:ext cx="103580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209A447-9F81-4ABC-AE09-D097BBFF101E}"/>
              </a:ext>
            </a:extLst>
          </p:cNvPr>
          <p:cNvCxnSpPr>
            <a:cxnSpLocks/>
          </p:cNvCxnSpPr>
          <p:nvPr/>
        </p:nvCxnSpPr>
        <p:spPr>
          <a:xfrm>
            <a:off x="6233677" y="4499768"/>
            <a:ext cx="135965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90CF12-EE47-48D1-9698-CFD7E45A757F}"/>
              </a:ext>
            </a:extLst>
          </p:cNvPr>
          <p:cNvCxnSpPr>
            <a:cxnSpLocks/>
          </p:cNvCxnSpPr>
          <p:nvPr/>
        </p:nvCxnSpPr>
        <p:spPr>
          <a:xfrm>
            <a:off x="7494152" y="4501831"/>
            <a:ext cx="140856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A8CD8D77-50D7-4E68-AA28-6DD2E7E88CC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32313" y="2957212"/>
            <a:ext cx="197688" cy="1255372"/>
          </a:xfrm>
          <a:prstGeom prst="rect">
            <a:avLst/>
          </a:prstGeom>
        </p:spPr>
      </p:pic>
      <p:pic>
        <p:nvPicPr>
          <p:cNvPr id="58" name="Graphic 57" descr="Rabbit">
            <a:extLst>
              <a:ext uri="{FF2B5EF4-FFF2-40B4-BE49-F238E27FC236}">
                <a16:creationId xmlns:a16="http://schemas.microsoft.com/office/drawing/2014/main" id="{D696CE8A-5C58-42EF-AA42-DDDE92503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0753" y="1157926"/>
            <a:ext cx="180000" cy="180000"/>
          </a:xfrm>
          <a:prstGeom prst="rect">
            <a:avLst/>
          </a:prstGeom>
        </p:spPr>
      </p:pic>
      <p:pic>
        <p:nvPicPr>
          <p:cNvPr id="59" name="Graphic 58" descr="Rabbit">
            <a:extLst>
              <a:ext uri="{FF2B5EF4-FFF2-40B4-BE49-F238E27FC236}">
                <a16:creationId xmlns:a16="http://schemas.microsoft.com/office/drawing/2014/main" id="{9D66EEC9-9762-4CA9-8D16-188163AFD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0924" y="1103620"/>
            <a:ext cx="360000" cy="360000"/>
          </a:xfrm>
          <a:prstGeom prst="rect">
            <a:avLst/>
          </a:prstGeom>
        </p:spPr>
      </p:pic>
      <p:pic>
        <p:nvPicPr>
          <p:cNvPr id="60" name="Graphic 59" descr="Rabbit">
            <a:extLst>
              <a:ext uri="{FF2B5EF4-FFF2-40B4-BE49-F238E27FC236}">
                <a16:creationId xmlns:a16="http://schemas.microsoft.com/office/drawing/2014/main" id="{A175BFB9-5A92-43E8-A928-1CCBFE971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512" y="-19435"/>
            <a:ext cx="1260000" cy="1260000"/>
          </a:xfrm>
          <a:prstGeom prst="rect">
            <a:avLst/>
          </a:prstGeom>
        </p:spPr>
      </p:pic>
      <p:pic>
        <p:nvPicPr>
          <p:cNvPr id="61" name="Graphic 60" descr="Rabbit">
            <a:extLst>
              <a:ext uri="{FF2B5EF4-FFF2-40B4-BE49-F238E27FC236}">
                <a16:creationId xmlns:a16="http://schemas.microsoft.com/office/drawing/2014/main" id="{73C3E223-AE6D-4639-98DE-BFBCE6A45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211" y="2349360"/>
            <a:ext cx="900000" cy="900000"/>
          </a:xfrm>
          <a:prstGeom prst="rect">
            <a:avLst/>
          </a:prstGeom>
        </p:spPr>
      </p:pic>
      <p:pic>
        <p:nvPicPr>
          <p:cNvPr id="62" name="Graphic 61" descr="Rabbit">
            <a:extLst>
              <a:ext uri="{FF2B5EF4-FFF2-40B4-BE49-F238E27FC236}">
                <a16:creationId xmlns:a16="http://schemas.microsoft.com/office/drawing/2014/main" id="{1221EC42-D862-497B-8967-01C466C1AF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2612" y="696819"/>
            <a:ext cx="540000" cy="540000"/>
          </a:xfrm>
          <a:prstGeom prst="rect">
            <a:avLst/>
          </a:prstGeom>
        </p:spPr>
      </p:pic>
      <p:pic>
        <p:nvPicPr>
          <p:cNvPr id="63" name="Graphic 62" descr="Rabbit">
            <a:extLst>
              <a:ext uri="{FF2B5EF4-FFF2-40B4-BE49-F238E27FC236}">
                <a16:creationId xmlns:a16="http://schemas.microsoft.com/office/drawing/2014/main" id="{C23258E5-6E2A-4CAC-9C87-DF6F5A2FBE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45877" y="1446797"/>
            <a:ext cx="720000" cy="720000"/>
          </a:xfrm>
          <a:prstGeom prst="rect">
            <a:avLst/>
          </a:prstGeom>
        </p:spPr>
      </p:pic>
      <p:pic>
        <p:nvPicPr>
          <p:cNvPr id="64" name="Graphic 63" descr="Rabbit">
            <a:extLst>
              <a:ext uri="{FF2B5EF4-FFF2-40B4-BE49-F238E27FC236}">
                <a16:creationId xmlns:a16="http://schemas.microsoft.com/office/drawing/2014/main" id="{4BDC7F04-E8EC-43A6-B620-33F8C7AB01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60753" y="-45668"/>
            <a:ext cx="1080000" cy="1080000"/>
          </a:xfrm>
          <a:prstGeom prst="rect">
            <a:avLst/>
          </a:prstGeom>
        </p:spPr>
      </p:pic>
      <p:pic>
        <p:nvPicPr>
          <p:cNvPr id="65" name="Graphic 64" descr="Rabbit">
            <a:extLst>
              <a:ext uri="{FF2B5EF4-FFF2-40B4-BE49-F238E27FC236}">
                <a16:creationId xmlns:a16="http://schemas.microsoft.com/office/drawing/2014/main" id="{E86CB80B-C23B-4434-AF11-34D135EB6D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050" y="966819"/>
            <a:ext cx="1620000" cy="1620000"/>
          </a:xfrm>
          <a:prstGeom prst="rect">
            <a:avLst/>
          </a:prstGeom>
        </p:spPr>
      </p:pic>
      <p:pic>
        <p:nvPicPr>
          <p:cNvPr id="66" name="Graphic 65" descr="Rabbit">
            <a:extLst>
              <a:ext uri="{FF2B5EF4-FFF2-40B4-BE49-F238E27FC236}">
                <a16:creationId xmlns:a16="http://schemas.microsoft.com/office/drawing/2014/main" id="{AFB8DA42-AAE4-4ED8-AAB1-D2F7B65790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95629" y="919066"/>
            <a:ext cx="1440000" cy="1440000"/>
          </a:xfrm>
          <a:prstGeom prst="rect">
            <a:avLst/>
          </a:prstGeom>
        </p:spPr>
      </p:pic>
      <p:pic>
        <p:nvPicPr>
          <p:cNvPr id="67" name="Graphic 66" descr="Rabbit">
            <a:extLst>
              <a:ext uri="{FF2B5EF4-FFF2-40B4-BE49-F238E27FC236}">
                <a16:creationId xmlns:a16="http://schemas.microsoft.com/office/drawing/2014/main" id="{DCB2C995-D455-467F-8D4F-9C9B9A174E4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44371" y="1572001"/>
            <a:ext cx="1800000" cy="1800000"/>
          </a:xfrm>
          <a:prstGeom prst="rect">
            <a:avLst/>
          </a:prstGeom>
        </p:spPr>
      </p:pic>
      <p:pic>
        <p:nvPicPr>
          <p:cNvPr id="87" name="Graphic 86" descr="Rabbit">
            <a:extLst>
              <a:ext uri="{FF2B5EF4-FFF2-40B4-BE49-F238E27FC236}">
                <a16:creationId xmlns:a16="http://schemas.microsoft.com/office/drawing/2014/main" id="{C9D68755-2C31-4646-9266-2AD64E6F0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6972" y="5797884"/>
            <a:ext cx="180000" cy="180000"/>
          </a:xfrm>
          <a:prstGeom prst="rect">
            <a:avLst/>
          </a:prstGeom>
        </p:spPr>
      </p:pic>
      <p:pic>
        <p:nvPicPr>
          <p:cNvPr id="88" name="Graphic 87" descr="Rabbit">
            <a:extLst>
              <a:ext uri="{FF2B5EF4-FFF2-40B4-BE49-F238E27FC236}">
                <a16:creationId xmlns:a16="http://schemas.microsoft.com/office/drawing/2014/main" id="{344415D5-2B5C-4498-BBBA-E7919BF1E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6156" y="5643123"/>
            <a:ext cx="360000" cy="360000"/>
          </a:xfrm>
          <a:prstGeom prst="rect">
            <a:avLst/>
          </a:prstGeom>
        </p:spPr>
      </p:pic>
      <p:pic>
        <p:nvPicPr>
          <p:cNvPr id="89" name="Graphic 88" descr="Rabbit">
            <a:extLst>
              <a:ext uri="{FF2B5EF4-FFF2-40B4-BE49-F238E27FC236}">
                <a16:creationId xmlns:a16="http://schemas.microsoft.com/office/drawing/2014/main" id="{4DC2DD97-4A59-4CE9-9ADD-3EA657510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8130" y="4876696"/>
            <a:ext cx="1260000" cy="1260000"/>
          </a:xfrm>
          <a:prstGeom prst="rect">
            <a:avLst/>
          </a:prstGeom>
        </p:spPr>
      </p:pic>
      <p:pic>
        <p:nvPicPr>
          <p:cNvPr id="90" name="Graphic 89" descr="Rabbit">
            <a:extLst>
              <a:ext uri="{FF2B5EF4-FFF2-40B4-BE49-F238E27FC236}">
                <a16:creationId xmlns:a16="http://schemas.microsoft.com/office/drawing/2014/main" id="{D05EF279-4443-433F-B0A6-1B19DDDBD4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423" y="5187003"/>
            <a:ext cx="900000" cy="900000"/>
          </a:xfrm>
          <a:prstGeom prst="rect">
            <a:avLst/>
          </a:prstGeom>
        </p:spPr>
      </p:pic>
      <p:pic>
        <p:nvPicPr>
          <p:cNvPr id="91" name="Graphic 90" descr="Rabbit">
            <a:extLst>
              <a:ext uri="{FF2B5EF4-FFF2-40B4-BE49-F238E27FC236}">
                <a16:creationId xmlns:a16="http://schemas.microsoft.com/office/drawing/2014/main" id="{AC2F498E-41AA-4A7D-8B51-6BD3439533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31977" y="5499198"/>
            <a:ext cx="540000" cy="540000"/>
          </a:xfrm>
          <a:prstGeom prst="rect">
            <a:avLst/>
          </a:prstGeom>
        </p:spPr>
      </p:pic>
      <p:pic>
        <p:nvPicPr>
          <p:cNvPr id="92" name="Graphic 91" descr="Rabbit">
            <a:extLst>
              <a:ext uri="{FF2B5EF4-FFF2-40B4-BE49-F238E27FC236}">
                <a16:creationId xmlns:a16="http://schemas.microsoft.com/office/drawing/2014/main" id="{A2DBD79B-1228-428A-9CC4-179FA7A13E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0332" y="5338487"/>
            <a:ext cx="720000" cy="720000"/>
          </a:xfrm>
          <a:prstGeom prst="rect">
            <a:avLst/>
          </a:prstGeom>
        </p:spPr>
      </p:pic>
      <p:pic>
        <p:nvPicPr>
          <p:cNvPr id="93" name="Graphic 92" descr="Rabbit">
            <a:extLst>
              <a:ext uri="{FF2B5EF4-FFF2-40B4-BE49-F238E27FC236}">
                <a16:creationId xmlns:a16="http://schemas.microsoft.com/office/drawing/2014/main" id="{E7F06A5D-2AB2-48C1-805B-3F2DCBE2E5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13810" y="5033584"/>
            <a:ext cx="1080000" cy="1080000"/>
          </a:xfrm>
          <a:prstGeom prst="rect">
            <a:avLst/>
          </a:prstGeom>
        </p:spPr>
      </p:pic>
      <p:pic>
        <p:nvPicPr>
          <p:cNvPr id="94" name="Graphic 93" descr="Rabbit">
            <a:extLst>
              <a:ext uri="{FF2B5EF4-FFF2-40B4-BE49-F238E27FC236}">
                <a16:creationId xmlns:a16="http://schemas.microsoft.com/office/drawing/2014/main" id="{4AB898F7-BD1B-49BC-A04A-0DC29CE722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99015" y="4571002"/>
            <a:ext cx="1620000" cy="1620000"/>
          </a:xfrm>
          <a:prstGeom prst="rect">
            <a:avLst/>
          </a:prstGeom>
        </p:spPr>
      </p:pic>
      <p:pic>
        <p:nvPicPr>
          <p:cNvPr id="95" name="Graphic 94" descr="Rabbit">
            <a:extLst>
              <a:ext uri="{FF2B5EF4-FFF2-40B4-BE49-F238E27FC236}">
                <a16:creationId xmlns:a16="http://schemas.microsoft.com/office/drawing/2014/main" id="{32986E55-1350-4130-9267-2CAF40A350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47404" y="4722512"/>
            <a:ext cx="1440000" cy="1440000"/>
          </a:xfrm>
          <a:prstGeom prst="rect">
            <a:avLst/>
          </a:prstGeom>
        </p:spPr>
      </p:pic>
      <p:pic>
        <p:nvPicPr>
          <p:cNvPr id="96" name="Graphic 95" descr="Rabbit">
            <a:extLst>
              <a:ext uri="{FF2B5EF4-FFF2-40B4-BE49-F238E27FC236}">
                <a16:creationId xmlns:a16="http://schemas.microsoft.com/office/drawing/2014/main" id="{94441A3F-314B-4DF8-A034-3702E97DB9E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25545" y="4479666"/>
            <a:ext cx="1800000" cy="1800000"/>
          </a:xfrm>
          <a:prstGeom prst="rect">
            <a:avLst/>
          </a:prstGeom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46F454E-607E-4B0B-9FA5-B29D8BF7A72C}"/>
              </a:ext>
            </a:extLst>
          </p:cNvPr>
          <p:cNvCxnSpPr>
            <a:cxnSpLocks/>
          </p:cNvCxnSpPr>
          <p:nvPr/>
        </p:nvCxnSpPr>
        <p:spPr>
          <a:xfrm>
            <a:off x="1140182" y="6265068"/>
            <a:ext cx="39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0A9915E-F100-40BC-8B77-8272A56BAFBD}"/>
              </a:ext>
            </a:extLst>
          </p:cNvPr>
          <p:cNvSpPr txBox="1"/>
          <p:nvPr/>
        </p:nvSpPr>
        <p:spPr>
          <a:xfrm>
            <a:off x="1014957" y="5895736"/>
            <a:ext cx="92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   20%     30%      40%      50%           60%           70%                80%                  90 %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73675D7-1571-4D36-A8F2-BBB88544CFC8}"/>
              </a:ext>
            </a:extLst>
          </p:cNvPr>
          <p:cNvCxnSpPr>
            <a:cxnSpLocks/>
          </p:cNvCxnSpPr>
          <p:nvPr/>
        </p:nvCxnSpPr>
        <p:spPr>
          <a:xfrm>
            <a:off x="1292577" y="6265068"/>
            <a:ext cx="57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1FFDE23-19F5-484B-8501-BB6190BC5BBF}"/>
              </a:ext>
            </a:extLst>
          </p:cNvPr>
          <p:cNvCxnSpPr>
            <a:cxnSpLocks/>
          </p:cNvCxnSpPr>
          <p:nvPr/>
        </p:nvCxnSpPr>
        <p:spPr>
          <a:xfrm>
            <a:off x="1759366" y="62650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B607869-FCE2-42D7-8DC7-6212B2F9CF33}"/>
              </a:ext>
            </a:extLst>
          </p:cNvPr>
          <p:cNvCxnSpPr>
            <a:cxnSpLocks/>
          </p:cNvCxnSpPr>
          <p:nvPr/>
        </p:nvCxnSpPr>
        <p:spPr>
          <a:xfrm>
            <a:off x="2450671" y="6267131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0C16986-A87A-49BC-A924-327040B25DDD}"/>
              </a:ext>
            </a:extLst>
          </p:cNvPr>
          <p:cNvCxnSpPr>
            <a:cxnSpLocks/>
          </p:cNvCxnSpPr>
          <p:nvPr/>
        </p:nvCxnSpPr>
        <p:spPr>
          <a:xfrm>
            <a:off x="3227812" y="62650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FCFE4A-CCBE-475A-99E5-A86E46B6635B}"/>
              </a:ext>
            </a:extLst>
          </p:cNvPr>
          <p:cNvCxnSpPr>
            <a:cxnSpLocks/>
          </p:cNvCxnSpPr>
          <p:nvPr/>
        </p:nvCxnSpPr>
        <p:spPr>
          <a:xfrm>
            <a:off x="3992504" y="6265068"/>
            <a:ext cx="9613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B4ACC67-6A17-4407-9FD9-EE7EDBD9457B}"/>
              </a:ext>
            </a:extLst>
          </p:cNvPr>
          <p:cNvCxnSpPr>
            <a:cxnSpLocks/>
          </p:cNvCxnSpPr>
          <p:nvPr/>
        </p:nvCxnSpPr>
        <p:spPr>
          <a:xfrm>
            <a:off x="4887477" y="6265068"/>
            <a:ext cx="103580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DB2EEFD-13A8-4979-AF5E-389C5EC2624A}"/>
              </a:ext>
            </a:extLst>
          </p:cNvPr>
          <p:cNvCxnSpPr>
            <a:cxnSpLocks/>
          </p:cNvCxnSpPr>
          <p:nvPr/>
        </p:nvCxnSpPr>
        <p:spPr>
          <a:xfrm>
            <a:off x="5839977" y="6265068"/>
            <a:ext cx="135965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AAE6CAF-AD78-40E8-BC1D-40EADFBB3C02}"/>
              </a:ext>
            </a:extLst>
          </p:cNvPr>
          <p:cNvCxnSpPr>
            <a:cxnSpLocks/>
          </p:cNvCxnSpPr>
          <p:nvPr/>
        </p:nvCxnSpPr>
        <p:spPr>
          <a:xfrm>
            <a:off x="7100452" y="6267131"/>
            <a:ext cx="140856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834F064-8DA2-43B2-8849-94E23F71E34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38613" y="4722512"/>
            <a:ext cx="197688" cy="1255372"/>
          </a:xfrm>
          <a:prstGeom prst="rect">
            <a:avLst/>
          </a:prstGeom>
        </p:spPr>
      </p:pic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F8397C8-072D-46AF-BFFB-30AA6F3A1E7A}"/>
              </a:ext>
            </a:extLst>
          </p:cNvPr>
          <p:cNvCxnSpPr/>
          <p:nvPr/>
        </p:nvCxnSpPr>
        <p:spPr>
          <a:xfrm>
            <a:off x="7270750" y="4921250"/>
            <a:ext cx="346786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BE51A155-6112-4837-890B-63D23E53CAF8}"/>
              </a:ext>
            </a:extLst>
          </p:cNvPr>
          <p:cNvSpPr txBox="1"/>
          <p:nvPr/>
        </p:nvSpPr>
        <p:spPr>
          <a:xfrm>
            <a:off x="10774756" y="473658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45cm</a:t>
            </a:r>
          </a:p>
        </p:txBody>
      </p:sp>
    </p:spTree>
    <p:extLst>
      <p:ext uri="{BB962C8B-B14F-4D97-AF65-F5344CB8AC3E}">
        <p14:creationId xmlns:p14="http://schemas.microsoft.com/office/powerpoint/2010/main" val="1204427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645711-9FA4-4262-AD96-C6E02235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421" y="1912400"/>
            <a:ext cx="821262" cy="721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2E3077-6983-4C46-9B82-187441778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14" y="2497966"/>
            <a:ext cx="683441" cy="612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73390-7AFD-42F7-9485-DC16B86F3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504" y="1968259"/>
            <a:ext cx="1340962" cy="441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D66883-713E-4E42-9083-0A18C4607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689" y="1476171"/>
            <a:ext cx="1590869" cy="441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D1AC4A-7653-4594-9364-1CC1D70F2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421" y="2755194"/>
            <a:ext cx="1489993" cy="479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50BE87-B4B7-4C96-863E-DE3CDF193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8583" y="3401830"/>
            <a:ext cx="190760" cy="226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BEF281-4B70-4C3F-BE17-C82C362AC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7694" y="3216241"/>
            <a:ext cx="996061" cy="38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87FE41-9264-4921-97D2-F09EAF7509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3421" y="1476171"/>
            <a:ext cx="928949" cy="43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91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A04774-0854-4804-A79E-50176BAC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43" y="2023005"/>
            <a:ext cx="419100" cy="4000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283D7E-414B-4914-8B79-20DA4FB57C07}"/>
              </a:ext>
            </a:extLst>
          </p:cNvPr>
          <p:cNvCxnSpPr>
            <a:cxnSpLocks/>
          </p:cNvCxnSpPr>
          <p:nvPr/>
        </p:nvCxnSpPr>
        <p:spPr>
          <a:xfrm flipH="1">
            <a:off x="565377" y="2211136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6875F0-FDC2-4250-9069-5A8BC54009D1}"/>
              </a:ext>
            </a:extLst>
          </p:cNvPr>
          <p:cNvCxnSpPr>
            <a:cxnSpLocks/>
          </p:cNvCxnSpPr>
          <p:nvPr/>
        </p:nvCxnSpPr>
        <p:spPr>
          <a:xfrm flipV="1">
            <a:off x="1646307" y="1147136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6A86861-80C1-4B0A-8E5E-5BA3641CE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15" y="3282840"/>
            <a:ext cx="285750" cy="3048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B89534-F1D1-46E8-8AA9-C9EC941F15C5}"/>
              </a:ext>
            </a:extLst>
          </p:cNvPr>
          <p:cNvCxnSpPr/>
          <p:nvPr/>
        </p:nvCxnSpPr>
        <p:spPr>
          <a:xfrm>
            <a:off x="580908" y="1142948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3AB5CF-A570-4FD6-9821-C663BAEF1C12}"/>
              </a:ext>
            </a:extLst>
          </p:cNvPr>
          <p:cNvCxnSpPr>
            <a:cxnSpLocks/>
          </p:cNvCxnSpPr>
          <p:nvPr/>
        </p:nvCxnSpPr>
        <p:spPr>
          <a:xfrm flipH="1">
            <a:off x="578110" y="3296117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352E4B-173D-4972-AA51-000A0042EC44}"/>
              </a:ext>
            </a:extLst>
          </p:cNvPr>
          <p:cNvSpPr txBox="1"/>
          <p:nvPr/>
        </p:nvSpPr>
        <p:spPr>
          <a:xfrm>
            <a:off x="341821" y="102969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55636-1A29-4834-8FC7-DE8F505D619D}"/>
              </a:ext>
            </a:extLst>
          </p:cNvPr>
          <p:cNvSpPr txBox="1"/>
          <p:nvPr/>
        </p:nvSpPr>
        <p:spPr>
          <a:xfrm>
            <a:off x="2528551" y="324998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6EB70-BF27-4103-97E1-35F1AE22232D}"/>
              </a:ext>
            </a:extLst>
          </p:cNvPr>
          <p:cNvSpPr txBox="1"/>
          <p:nvPr/>
        </p:nvSpPr>
        <p:spPr>
          <a:xfrm>
            <a:off x="834333" y="266780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8908C-F6F4-4E8E-8016-B723288146F4}"/>
              </a:ext>
            </a:extLst>
          </p:cNvPr>
          <p:cNvSpPr txBox="1"/>
          <p:nvPr/>
        </p:nvSpPr>
        <p:spPr>
          <a:xfrm>
            <a:off x="2419143" y="137427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957936-D875-48B1-9F54-D37CB989133B}"/>
              </a:ext>
            </a:extLst>
          </p:cNvPr>
          <p:cNvSpPr txBox="1"/>
          <p:nvPr/>
        </p:nvSpPr>
        <p:spPr>
          <a:xfrm>
            <a:off x="670672" y="3017646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779F8-7290-4443-9B2A-F2261B4ABCA3}"/>
              </a:ext>
            </a:extLst>
          </p:cNvPr>
          <p:cNvSpPr txBox="1"/>
          <p:nvPr/>
        </p:nvSpPr>
        <p:spPr>
          <a:xfrm>
            <a:off x="1097842" y="274212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DAB538-FDB2-499C-912A-6B3708C0E3CF}"/>
              </a:ext>
            </a:extLst>
          </p:cNvPr>
          <p:cNvSpPr txBox="1"/>
          <p:nvPr/>
        </p:nvSpPr>
        <p:spPr>
          <a:xfrm>
            <a:off x="1097092" y="242156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5ADB14-67CA-4ED8-A4A8-D761DF0007B3}"/>
              </a:ext>
            </a:extLst>
          </p:cNvPr>
          <p:cNvSpPr txBox="1"/>
          <p:nvPr/>
        </p:nvSpPr>
        <p:spPr>
          <a:xfrm>
            <a:off x="1380121" y="236225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3D9F27-1863-4FFA-B9BB-195EADE9C18D}"/>
              </a:ext>
            </a:extLst>
          </p:cNvPr>
          <p:cNvSpPr txBox="1"/>
          <p:nvPr/>
        </p:nvSpPr>
        <p:spPr>
          <a:xfrm>
            <a:off x="1338830" y="2221863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43769F-0C84-4A09-A460-D74E54A0FBF5}"/>
              </a:ext>
            </a:extLst>
          </p:cNvPr>
          <p:cNvSpPr txBox="1"/>
          <p:nvPr/>
        </p:nvSpPr>
        <p:spPr>
          <a:xfrm>
            <a:off x="2130859" y="156796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A2667A-2A97-4163-B0D6-6871343C38E3}"/>
              </a:ext>
            </a:extLst>
          </p:cNvPr>
          <p:cNvSpPr txBox="1"/>
          <p:nvPr/>
        </p:nvSpPr>
        <p:spPr>
          <a:xfrm>
            <a:off x="1936418" y="170235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B4C95C-11B6-4711-836D-09C562F44013}"/>
              </a:ext>
            </a:extLst>
          </p:cNvPr>
          <p:cNvSpPr txBox="1"/>
          <p:nvPr/>
        </p:nvSpPr>
        <p:spPr>
          <a:xfrm>
            <a:off x="1823056" y="197637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944BD2-A7CA-441A-912C-E2DE2D03A605}"/>
              </a:ext>
            </a:extLst>
          </p:cNvPr>
          <p:cNvSpPr txBox="1"/>
          <p:nvPr/>
        </p:nvSpPr>
        <p:spPr>
          <a:xfrm>
            <a:off x="1709695" y="1858506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6F6CA3-EF95-45F8-85C8-3C1A5B4E6797}"/>
              </a:ext>
            </a:extLst>
          </p:cNvPr>
          <p:cNvSpPr txBox="1"/>
          <p:nvPr/>
        </p:nvSpPr>
        <p:spPr>
          <a:xfrm>
            <a:off x="2490949" y="1252227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4EE5AD-96E3-42C3-A222-8AC1AD6646D8}"/>
              </a:ext>
            </a:extLst>
          </p:cNvPr>
          <p:cNvSpPr txBox="1"/>
          <p:nvPr/>
        </p:nvSpPr>
        <p:spPr>
          <a:xfrm>
            <a:off x="2499207" y="139111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5ABE2B-00A4-474F-8927-E214244B11D2}"/>
              </a:ext>
            </a:extLst>
          </p:cNvPr>
          <p:cNvSpPr txBox="1"/>
          <p:nvPr/>
        </p:nvSpPr>
        <p:spPr>
          <a:xfrm>
            <a:off x="733471" y="2927127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72EDC1-49A7-4792-9323-C3EA347FB0DF}"/>
              </a:ext>
            </a:extLst>
          </p:cNvPr>
          <p:cNvSpPr txBox="1"/>
          <p:nvPr/>
        </p:nvSpPr>
        <p:spPr>
          <a:xfrm>
            <a:off x="728217" y="3066021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F47BAD3-9255-48E4-8E6F-EDE0F3C04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21" y="2125856"/>
            <a:ext cx="419100" cy="4000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5925580-ED44-4E2C-9D02-B040DA4D1BF8}"/>
              </a:ext>
            </a:extLst>
          </p:cNvPr>
          <p:cNvCxnSpPr>
            <a:cxnSpLocks/>
          </p:cNvCxnSpPr>
          <p:nvPr/>
        </p:nvCxnSpPr>
        <p:spPr>
          <a:xfrm flipH="1">
            <a:off x="4150155" y="2313987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B32E19-6E8D-43DD-93C8-FBDB309FD12E}"/>
              </a:ext>
            </a:extLst>
          </p:cNvPr>
          <p:cNvCxnSpPr>
            <a:cxnSpLocks/>
          </p:cNvCxnSpPr>
          <p:nvPr/>
        </p:nvCxnSpPr>
        <p:spPr>
          <a:xfrm flipV="1">
            <a:off x="5231085" y="1249987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A674AA5-3F98-49B2-BECB-77A69F0D5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193" y="3385691"/>
            <a:ext cx="285750" cy="3048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9A3D972-BB33-441A-AAB3-3B621AFF26EA}"/>
              </a:ext>
            </a:extLst>
          </p:cNvPr>
          <p:cNvCxnSpPr/>
          <p:nvPr/>
        </p:nvCxnSpPr>
        <p:spPr>
          <a:xfrm>
            <a:off x="4165686" y="1245799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187041-21CC-4CAE-8BC4-F57E6CF5CBE3}"/>
              </a:ext>
            </a:extLst>
          </p:cNvPr>
          <p:cNvCxnSpPr>
            <a:cxnSpLocks/>
          </p:cNvCxnSpPr>
          <p:nvPr/>
        </p:nvCxnSpPr>
        <p:spPr>
          <a:xfrm flipH="1">
            <a:off x="4162888" y="3398968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310FC86-837F-42AD-83CE-832BBB5B2937}"/>
              </a:ext>
            </a:extLst>
          </p:cNvPr>
          <p:cNvSpPr txBox="1"/>
          <p:nvPr/>
        </p:nvSpPr>
        <p:spPr>
          <a:xfrm>
            <a:off x="3926599" y="113254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04C336-33DB-492E-A58E-78A24876CAED}"/>
              </a:ext>
            </a:extLst>
          </p:cNvPr>
          <p:cNvSpPr txBox="1"/>
          <p:nvPr/>
        </p:nvSpPr>
        <p:spPr>
          <a:xfrm>
            <a:off x="6113329" y="335283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18BAF1-F8D9-4D76-8D93-93950FAF1A31}"/>
              </a:ext>
            </a:extLst>
          </p:cNvPr>
          <p:cNvSpPr txBox="1"/>
          <p:nvPr/>
        </p:nvSpPr>
        <p:spPr>
          <a:xfrm>
            <a:off x="4585776" y="169859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3F79F4-5E8F-4B51-9182-ADD68D1B0088}"/>
              </a:ext>
            </a:extLst>
          </p:cNvPr>
          <p:cNvSpPr txBox="1"/>
          <p:nvPr/>
        </p:nvSpPr>
        <p:spPr>
          <a:xfrm>
            <a:off x="5301229" y="236900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2B2F32-F9C7-46A3-B07C-A26C8786A481}"/>
              </a:ext>
            </a:extLst>
          </p:cNvPr>
          <p:cNvSpPr txBox="1"/>
          <p:nvPr/>
        </p:nvSpPr>
        <p:spPr>
          <a:xfrm>
            <a:off x="4232928" y="125115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3BD3D7-83CA-413F-8764-5FFB0E75D103}"/>
              </a:ext>
            </a:extLst>
          </p:cNvPr>
          <p:cNvSpPr txBox="1"/>
          <p:nvPr/>
        </p:nvSpPr>
        <p:spPr>
          <a:xfrm>
            <a:off x="4542982" y="1439593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203E4F-9C60-4D34-82EC-AC844A1C3274}"/>
              </a:ext>
            </a:extLst>
          </p:cNvPr>
          <p:cNvSpPr txBox="1"/>
          <p:nvPr/>
        </p:nvSpPr>
        <p:spPr>
          <a:xfrm>
            <a:off x="4934119" y="185325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A6D0D2-1744-44E5-A63B-A113A81F42E4}"/>
              </a:ext>
            </a:extLst>
          </p:cNvPr>
          <p:cNvSpPr txBox="1"/>
          <p:nvPr/>
        </p:nvSpPr>
        <p:spPr>
          <a:xfrm>
            <a:off x="4798235" y="169033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02EB40-9BD1-4D6F-8771-BC8D838D86FE}"/>
              </a:ext>
            </a:extLst>
          </p:cNvPr>
          <p:cNvSpPr txBox="1"/>
          <p:nvPr/>
        </p:nvSpPr>
        <p:spPr>
          <a:xfrm>
            <a:off x="5049732" y="210850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2C55B3-92B5-4F11-88E9-DB98B777EEBE}"/>
              </a:ext>
            </a:extLst>
          </p:cNvPr>
          <p:cNvSpPr txBox="1"/>
          <p:nvPr/>
        </p:nvSpPr>
        <p:spPr>
          <a:xfrm>
            <a:off x="5787708" y="2666301"/>
            <a:ext cx="1761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C2D5CC-FF11-4D74-85D1-F4ADB9E62DD7}"/>
              </a:ext>
            </a:extLst>
          </p:cNvPr>
          <p:cNvSpPr txBox="1"/>
          <p:nvPr/>
        </p:nvSpPr>
        <p:spPr>
          <a:xfrm>
            <a:off x="5426603" y="257996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A115E5-4F31-458A-94CE-0DFED7E8993F}"/>
              </a:ext>
            </a:extLst>
          </p:cNvPr>
          <p:cNvSpPr txBox="1"/>
          <p:nvPr/>
        </p:nvSpPr>
        <p:spPr>
          <a:xfrm>
            <a:off x="6051968" y="295758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F00AF1-967A-48F8-B96D-8D607C2A9669}"/>
              </a:ext>
            </a:extLst>
          </p:cNvPr>
          <p:cNvSpPr txBox="1"/>
          <p:nvPr/>
        </p:nvSpPr>
        <p:spPr>
          <a:xfrm>
            <a:off x="5902572" y="309197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31FF85-84D8-4937-B0F0-EB496AF69A1D}"/>
              </a:ext>
            </a:extLst>
          </p:cNvPr>
          <p:cNvSpPr txBox="1"/>
          <p:nvPr/>
        </p:nvSpPr>
        <p:spPr>
          <a:xfrm>
            <a:off x="6273173" y="5840745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8D4631-344A-40F0-991C-2EFDBEA02CCC}"/>
              </a:ext>
            </a:extLst>
          </p:cNvPr>
          <p:cNvSpPr txBox="1"/>
          <p:nvPr/>
        </p:nvSpPr>
        <p:spPr>
          <a:xfrm>
            <a:off x="6267919" y="5979639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16686C-353C-48D2-95D6-E5CA9D933D76}"/>
              </a:ext>
            </a:extLst>
          </p:cNvPr>
          <p:cNvSpPr txBox="1"/>
          <p:nvPr/>
        </p:nvSpPr>
        <p:spPr>
          <a:xfrm>
            <a:off x="4269450" y="106229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7FC157-56A2-46E0-81DC-6D5FFA4D6BD7}"/>
              </a:ext>
            </a:extLst>
          </p:cNvPr>
          <p:cNvSpPr txBox="1"/>
          <p:nvPr/>
        </p:nvSpPr>
        <p:spPr>
          <a:xfrm>
            <a:off x="4277708" y="1201182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B2C910-5283-4E88-BE68-5CAEF6A6FF98}"/>
              </a:ext>
            </a:extLst>
          </p:cNvPr>
          <p:cNvSpPr txBox="1"/>
          <p:nvPr/>
        </p:nvSpPr>
        <p:spPr>
          <a:xfrm>
            <a:off x="6174076" y="2975925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B3E4E9-197E-4ACE-97BA-174EAD43B00C}"/>
              </a:ext>
            </a:extLst>
          </p:cNvPr>
          <p:cNvSpPr txBox="1"/>
          <p:nvPr/>
        </p:nvSpPr>
        <p:spPr>
          <a:xfrm>
            <a:off x="6168822" y="311481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7EC43F0-C036-444F-8FE2-7ED1290F3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638" y="2233212"/>
            <a:ext cx="419100" cy="400050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A8C7533-966E-4D7C-B441-DDA26592266D}"/>
              </a:ext>
            </a:extLst>
          </p:cNvPr>
          <p:cNvCxnSpPr>
            <a:cxnSpLocks/>
          </p:cNvCxnSpPr>
          <p:nvPr/>
        </p:nvCxnSpPr>
        <p:spPr>
          <a:xfrm flipH="1">
            <a:off x="8180872" y="2421343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4EEAAF4-50D7-42F9-9CBF-503A72ED776C}"/>
              </a:ext>
            </a:extLst>
          </p:cNvPr>
          <p:cNvCxnSpPr>
            <a:cxnSpLocks/>
          </p:cNvCxnSpPr>
          <p:nvPr/>
        </p:nvCxnSpPr>
        <p:spPr>
          <a:xfrm flipV="1">
            <a:off x="9261802" y="1357343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C154A2B4-E706-4E86-9D9E-0A429FB88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910" y="3493047"/>
            <a:ext cx="285750" cy="30480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D4D4D0A-DD79-4510-B94D-E59B86EE775A}"/>
              </a:ext>
            </a:extLst>
          </p:cNvPr>
          <p:cNvCxnSpPr/>
          <p:nvPr/>
        </p:nvCxnSpPr>
        <p:spPr>
          <a:xfrm>
            <a:off x="8196403" y="1353155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036BB05-57DF-4D5D-9331-4570F26A826F}"/>
              </a:ext>
            </a:extLst>
          </p:cNvPr>
          <p:cNvCxnSpPr>
            <a:cxnSpLocks/>
          </p:cNvCxnSpPr>
          <p:nvPr/>
        </p:nvCxnSpPr>
        <p:spPr>
          <a:xfrm flipH="1">
            <a:off x="8193605" y="3506324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A95B012-8E97-4688-BEE7-8043A64B7684}"/>
              </a:ext>
            </a:extLst>
          </p:cNvPr>
          <p:cNvSpPr txBox="1"/>
          <p:nvPr/>
        </p:nvSpPr>
        <p:spPr>
          <a:xfrm>
            <a:off x="7957316" y="123990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6A1DB0-CF13-4E8D-88BF-B4B2FC52157A}"/>
              </a:ext>
            </a:extLst>
          </p:cNvPr>
          <p:cNvSpPr txBox="1"/>
          <p:nvPr/>
        </p:nvSpPr>
        <p:spPr>
          <a:xfrm>
            <a:off x="10144046" y="346019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FDCF7A-FFA0-4718-A198-E0D45FF6B1AF}"/>
              </a:ext>
            </a:extLst>
          </p:cNvPr>
          <p:cNvSpPr txBox="1"/>
          <p:nvPr/>
        </p:nvSpPr>
        <p:spPr>
          <a:xfrm>
            <a:off x="8386767" y="290954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F9DD77-5366-470E-8206-4689728CB620}"/>
              </a:ext>
            </a:extLst>
          </p:cNvPr>
          <p:cNvSpPr txBox="1"/>
          <p:nvPr/>
        </p:nvSpPr>
        <p:spPr>
          <a:xfrm>
            <a:off x="9602212" y="216555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0DC2DFE-2455-4343-A4AF-D8214F296EF6}"/>
              </a:ext>
            </a:extLst>
          </p:cNvPr>
          <p:cNvSpPr txBox="1"/>
          <p:nvPr/>
        </p:nvSpPr>
        <p:spPr>
          <a:xfrm>
            <a:off x="8304184" y="192607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1DF568C-18FA-4F6E-8990-E315C35440FF}"/>
              </a:ext>
            </a:extLst>
          </p:cNvPr>
          <p:cNvSpPr txBox="1"/>
          <p:nvPr/>
        </p:nvSpPr>
        <p:spPr>
          <a:xfrm>
            <a:off x="8573699" y="154694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1C9A96D-575E-42A9-A5E3-E0B1781FE531}"/>
              </a:ext>
            </a:extLst>
          </p:cNvPr>
          <p:cNvSpPr txBox="1"/>
          <p:nvPr/>
        </p:nvSpPr>
        <p:spPr>
          <a:xfrm>
            <a:off x="8712588" y="183898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3296650-4CD8-4BA5-85FE-121B2F0A550C}"/>
              </a:ext>
            </a:extLst>
          </p:cNvPr>
          <p:cNvSpPr txBox="1"/>
          <p:nvPr/>
        </p:nvSpPr>
        <p:spPr>
          <a:xfrm>
            <a:off x="8964085" y="275263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0F8677-C2E3-4635-9E26-CB57DE8FCF83}"/>
              </a:ext>
            </a:extLst>
          </p:cNvPr>
          <p:cNvSpPr txBox="1"/>
          <p:nvPr/>
        </p:nvSpPr>
        <p:spPr>
          <a:xfrm>
            <a:off x="9080449" y="221585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9EDDC31-132D-4248-9E97-186E64FBDE6B}"/>
              </a:ext>
            </a:extLst>
          </p:cNvPr>
          <p:cNvSpPr txBox="1"/>
          <p:nvPr/>
        </p:nvSpPr>
        <p:spPr>
          <a:xfrm>
            <a:off x="10048151" y="2692577"/>
            <a:ext cx="1761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3A81E6-147A-49D0-A142-221267119245}"/>
              </a:ext>
            </a:extLst>
          </p:cNvPr>
          <p:cNvSpPr txBox="1"/>
          <p:nvPr/>
        </p:nvSpPr>
        <p:spPr>
          <a:xfrm>
            <a:off x="9452815" y="156571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0A0FD3-56F3-4BB7-8606-230E4986AE6D}"/>
              </a:ext>
            </a:extLst>
          </p:cNvPr>
          <p:cNvSpPr txBox="1"/>
          <p:nvPr/>
        </p:nvSpPr>
        <p:spPr>
          <a:xfrm>
            <a:off x="9614224" y="293881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CD2BDA-0338-49B2-95E9-9E76AA2B79EC}"/>
              </a:ext>
            </a:extLst>
          </p:cNvPr>
          <p:cNvSpPr txBox="1"/>
          <p:nvPr/>
        </p:nvSpPr>
        <p:spPr>
          <a:xfrm>
            <a:off x="10122475" y="203267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3865A1-B9BA-4E4F-85E1-9325828220BC}"/>
              </a:ext>
            </a:extLst>
          </p:cNvPr>
          <p:cNvSpPr txBox="1"/>
          <p:nvPr/>
        </p:nvSpPr>
        <p:spPr>
          <a:xfrm>
            <a:off x="8300167" y="1169646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CE039A8-E807-4D43-8616-16D05F3F70B6}"/>
              </a:ext>
            </a:extLst>
          </p:cNvPr>
          <p:cNvSpPr txBox="1"/>
          <p:nvPr/>
        </p:nvSpPr>
        <p:spPr>
          <a:xfrm>
            <a:off x="8308425" y="1308538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81038E-A5D0-4CFB-8465-65032D5CB8C9}"/>
              </a:ext>
            </a:extLst>
          </p:cNvPr>
          <p:cNvSpPr txBox="1"/>
          <p:nvPr/>
        </p:nvSpPr>
        <p:spPr>
          <a:xfrm>
            <a:off x="10204793" y="3083281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3C71BBC-FEBE-4AD3-AA3B-41CFC3452F1C}"/>
              </a:ext>
            </a:extLst>
          </p:cNvPr>
          <p:cNvSpPr txBox="1"/>
          <p:nvPr/>
        </p:nvSpPr>
        <p:spPr>
          <a:xfrm>
            <a:off x="10199539" y="322217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3191A17-FDAB-4E18-B4FC-1A6AFE95E819}"/>
              </a:ext>
            </a:extLst>
          </p:cNvPr>
          <p:cNvSpPr txBox="1"/>
          <p:nvPr/>
        </p:nvSpPr>
        <p:spPr>
          <a:xfrm>
            <a:off x="10170257" y="1197423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C1008D4-6E84-48A2-B4E4-2CC2443C839E}"/>
              </a:ext>
            </a:extLst>
          </p:cNvPr>
          <p:cNvSpPr txBox="1"/>
          <p:nvPr/>
        </p:nvSpPr>
        <p:spPr>
          <a:xfrm>
            <a:off x="10178515" y="133631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1A247A9-8293-441B-BD70-18D14F2A9E63}"/>
              </a:ext>
            </a:extLst>
          </p:cNvPr>
          <p:cNvSpPr txBox="1"/>
          <p:nvPr/>
        </p:nvSpPr>
        <p:spPr>
          <a:xfrm>
            <a:off x="8196567" y="3079527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E7D909-1B4C-4BBA-8174-0B152C9DC7E3}"/>
              </a:ext>
            </a:extLst>
          </p:cNvPr>
          <p:cNvSpPr txBox="1"/>
          <p:nvPr/>
        </p:nvSpPr>
        <p:spPr>
          <a:xfrm>
            <a:off x="8191313" y="3218421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</p:spTree>
    <p:extLst>
      <p:ext uri="{BB962C8B-B14F-4D97-AF65-F5344CB8AC3E}">
        <p14:creationId xmlns:p14="http://schemas.microsoft.com/office/powerpoint/2010/main" val="409914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EF2B8C-2C22-4C1F-8C42-25B14C786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37" y="1538287"/>
            <a:ext cx="14573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0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08010-6466-4AD0-9ABA-64FC9A24A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260" y="1043905"/>
            <a:ext cx="5048250" cy="2857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BBA2B7-A36F-4E7F-87DD-82A60A11E0F9}"/>
              </a:ext>
            </a:extLst>
          </p:cNvPr>
          <p:cNvSpPr/>
          <p:nvPr/>
        </p:nvSpPr>
        <p:spPr>
          <a:xfrm>
            <a:off x="3827307" y="4207079"/>
            <a:ext cx="144743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Expensive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EA8FA7-7DFA-4040-B838-D258452325F8}"/>
              </a:ext>
            </a:extLst>
          </p:cNvPr>
          <p:cNvSpPr/>
          <p:nvPr/>
        </p:nvSpPr>
        <p:spPr>
          <a:xfrm>
            <a:off x="5948258" y="4237838"/>
            <a:ext cx="188938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mortality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B0A3D0-D328-429C-9A3D-D20B39C69207}"/>
              </a:ext>
            </a:extLst>
          </p:cNvPr>
          <p:cNvCxnSpPr/>
          <p:nvPr/>
        </p:nvCxnSpPr>
        <p:spPr>
          <a:xfrm flipH="1">
            <a:off x="4551023" y="3334624"/>
            <a:ext cx="1191237" cy="8724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DCDCEA-4A14-460D-9B0C-222617AB5DC0}"/>
              </a:ext>
            </a:extLst>
          </p:cNvPr>
          <p:cNvCxnSpPr>
            <a:cxnSpLocks/>
          </p:cNvCxnSpPr>
          <p:nvPr/>
        </p:nvCxnSpPr>
        <p:spPr>
          <a:xfrm>
            <a:off x="5701712" y="3365383"/>
            <a:ext cx="1191237" cy="8724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5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FD06C8-B2D4-4824-AC63-96D9C34963D6}"/>
              </a:ext>
            </a:extLst>
          </p:cNvPr>
          <p:cNvCxnSpPr>
            <a:cxnSpLocks/>
          </p:cNvCxnSpPr>
          <p:nvPr/>
        </p:nvCxnSpPr>
        <p:spPr>
          <a:xfrm>
            <a:off x="7276433" y="3678057"/>
            <a:ext cx="0" cy="511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E7D384-0702-431C-A21F-9DE0EBB30294}"/>
              </a:ext>
            </a:extLst>
          </p:cNvPr>
          <p:cNvCxnSpPr>
            <a:cxnSpLocks/>
          </p:cNvCxnSpPr>
          <p:nvPr/>
        </p:nvCxnSpPr>
        <p:spPr>
          <a:xfrm>
            <a:off x="6692233" y="3776482"/>
            <a:ext cx="0" cy="40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66DAAC-602D-4368-9198-14CF221AD21A}"/>
              </a:ext>
            </a:extLst>
          </p:cNvPr>
          <p:cNvCxnSpPr>
            <a:cxnSpLocks/>
          </p:cNvCxnSpPr>
          <p:nvPr/>
        </p:nvCxnSpPr>
        <p:spPr>
          <a:xfrm>
            <a:off x="5758783" y="3854270"/>
            <a:ext cx="0" cy="346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0B5DA8-58EC-4F2D-9E22-9A53B5664D4F}"/>
              </a:ext>
            </a:extLst>
          </p:cNvPr>
          <p:cNvCxnSpPr>
            <a:cxnSpLocks/>
          </p:cNvCxnSpPr>
          <p:nvPr/>
        </p:nvCxnSpPr>
        <p:spPr>
          <a:xfrm flipH="1">
            <a:off x="5322220" y="3944757"/>
            <a:ext cx="0" cy="2873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62B4F3-F999-4E32-9E9D-49CF5877B9A6}"/>
              </a:ext>
            </a:extLst>
          </p:cNvPr>
          <p:cNvCxnSpPr/>
          <p:nvPr/>
        </p:nvCxnSpPr>
        <p:spPr>
          <a:xfrm>
            <a:off x="4371970" y="4030482"/>
            <a:ext cx="0" cy="152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34B00A-D606-42E1-8F25-B448AAEE3FD5}"/>
              </a:ext>
            </a:extLst>
          </p:cNvPr>
          <p:cNvCxnSpPr>
            <a:cxnSpLocks/>
          </p:cNvCxnSpPr>
          <p:nvPr/>
        </p:nvCxnSpPr>
        <p:spPr>
          <a:xfrm flipH="1">
            <a:off x="4021725" y="4201018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A669ED-AFDF-40AE-9AA8-C4038EAA37FF}"/>
              </a:ext>
            </a:extLst>
          </p:cNvPr>
          <p:cNvSpPr txBox="1"/>
          <p:nvPr/>
        </p:nvSpPr>
        <p:spPr>
          <a:xfrm>
            <a:off x="4814713" y="4441857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7684B8-0974-472E-88F9-89199C46FD54}"/>
              </a:ext>
            </a:extLst>
          </p:cNvPr>
          <p:cNvSpPr/>
          <p:nvPr/>
        </p:nvSpPr>
        <p:spPr>
          <a:xfrm>
            <a:off x="4338477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E0C64E-92DD-41D3-9EB1-27427798A130}"/>
              </a:ext>
            </a:extLst>
          </p:cNvPr>
          <p:cNvCxnSpPr/>
          <p:nvPr/>
        </p:nvCxnSpPr>
        <p:spPr>
          <a:xfrm>
            <a:off x="4743450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93023E-9741-4F7B-BD54-12AE291C3CD4}"/>
              </a:ext>
            </a:extLst>
          </p:cNvPr>
          <p:cNvCxnSpPr/>
          <p:nvPr/>
        </p:nvCxnSpPr>
        <p:spPr>
          <a:xfrm>
            <a:off x="5461397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0CAA14-1B9B-41B8-A423-280CB8F705A9}"/>
              </a:ext>
            </a:extLst>
          </p:cNvPr>
          <p:cNvCxnSpPr/>
          <p:nvPr/>
        </p:nvCxnSpPr>
        <p:spPr>
          <a:xfrm>
            <a:off x="6181725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04E6F-D3BE-4F1F-8D68-479ACB2BAB27}"/>
              </a:ext>
            </a:extLst>
          </p:cNvPr>
          <p:cNvCxnSpPr/>
          <p:nvPr/>
        </p:nvCxnSpPr>
        <p:spPr>
          <a:xfrm>
            <a:off x="6902053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6F0ABC-7A2D-4563-9AF6-E5B42A725656}"/>
              </a:ext>
            </a:extLst>
          </p:cNvPr>
          <p:cNvCxnSpPr/>
          <p:nvPr/>
        </p:nvCxnSpPr>
        <p:spPr>
          <a:xfrm>
            <a:off x="7622379" y="41663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062E769-6E57-4B5C-B8B3-518B82C9F8C9}"/>
              </a:ext>
            </a:extLst>
          </p:cNvPr>
          <p:cNvSpPr/>
          <p:nvPr/>
        </p:nvSpPr>
        <p:spPr>
          <a:xfrm>
            <a:off x="5287808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E045BF-DE16-420A-AB86-D34E0ADEABE3}"/>
              </a:ext>
            </a:extLst>
          </p:cNvPr>
          <p:cNvSpPr/>
          <p:nvPr/>
        </p:nvSpPr>
        <p:spPr>
          <a:xfrm>
            <a:off x="5722777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984662-E3A9-4AB4-A9E3-8E5491EC696B}"/>
              </a:ext>
            </a:extLst>
          </p:cNvPr>
          <p:cNvSpPr/>
          <p:nvPr/>
        </p:nvSpPr>
        <p:spPr>
          <a:xfrm>
            <a:off x="6659402" y="415375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D42D71-AA29-4FE5-9CF2-2D7F773C0B91}"/>
              </a:ext>
            </a:extLst>
          </p:cNvPr>
          <p:cNvSpPr/>
          <p:nvPr/>
        </p:nvSpPr>
        <p:spPr>
          <a:xfrm>
            <a:off x="7240427" y="415375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19246C-DBC1-47E6-8D65-04F6E1510AF3}"/>
              </a:ext>
            </a:extLst>
          </p:cNvPr>
          <p:cNvSpPr/>
          <p:nvPr/>
        </p:nvSpPr>
        <p:spPr>
          <a:xfrm>
            <a:off x="4174397" y="4177093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1A1C87-CB3B-4483-87CA-BFE9FD046834}"/>
              </a:ext>
            </a:extLst>
          </p:cNvPr>
          <p:cNvSpPr/>
          <p:nvPr/>
        </p:nvSpPr>
        <p:spPr>
          <a:xfrm>
            <a:off x="3878320" y="4873174"/>
            <a:ext cx="42608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0                  1                   2                  3                  4                   5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2F0877-2FD9-456F-B518-0A5E974CFE9B}"/>
              </a:ext>
            </a:extLst>
          </p:cNvPr>
          <p:cNvSpPr/>
          <p:nvPr/>
        </p:nvSpPr>
        <p:spPr>
          <a:xfrm>
            <a:off x="5743171" y="3857625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1CD350-5D7F-4A45-ADB6-06DA7D290CD0}"/>
              </a:ext>
            </a:extLst>
          </p:cNvPr>
          <p:cNvCxnSpPr>
            <a:cxnSpLocks/>
          </p:cNvCxnSpPr>
          <p:nvPr/>
        </p:nvCxnSpPr>
        <p:spPr>
          <a:xfrm flipV="1">
            <a:off x="5873393" y="4059854"/>
            <a:ext cx="0" cy="288000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AA7F2E-D8F3-4217-A9BE-D93EC0CA22E4}"/>
              </a:ext>
            </a:extLst>
          </p:cNvPr>
          <p:cNvGrpSpPr/>
          <p:nvPr/>
        </p:nvGrpSpPr>
        <p:grpSpPr>
          <a:xfrm>
            <a:off x="4370389" y="3977823"/>
            <a:ext cx="1503760" cy="72000"/>
            <a:chOff x="4301728" y="4646342"/>
            <a:chExt cx="1486695" cy="7438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D1C155-5958-47F9-807A-A77725906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D1F29B2-09CB-4164-85D0-AA9A63F38C02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3A9057-D0E6-4E28-8C3C-3FDC98543C72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401B6F-F6D7-4A57-B774-A8BFEA5176A4}"/>
              </a:ext>
            </a:extLst>
          </p:cNvPr>
          <p:cNvGrpSpPr/>
          <p:nvPr/>
        </p:nvGrpSpPr>
        <p:grpSpPr>
          <a:xfrm>
            <a:off x="5301853" y="3890909"/>
            <a:ext cx="567533" cy="76763"/>
            <a:chOff x="5216128" y="4559427"/>
            <a:chExt cx="567533" cy="767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BEE6070-FCC4-45C9-A7B6-4D7D020772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199824A-D797-4391-942E-A09348B4A222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B0CB378-4AFB-4B42-B8AF-10B7EEF73B20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DCED9F-55F8-43F8-8AE7-90C4AD072A51}"/>
              </a:ext>
            </a:extLst>
          </p:cNvPr>
          <p:cNvGrpSpPr/>
          <p:nvPr/>
        </p:nvGrpSpPr>
        <p:grpSpPr>
          <a:xfrm>
            <a:off x="5753100" y="3807573"/>
            <a:ext cx="115095" cy="72000"/>
            <a:chOff x="5697140" y="4476091"/>
            <a:chExt cx="85330" cy="7438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E0746F-418F-40B2-84BA-28D005D74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C8CC277-6B94-4110-8F1F-3DC8BA9C2A2D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2E6EE17-9198-4E91-9109-68480EDC5C56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03ADA57-5BCD-4269-B607-1A5D3041EFA5}"/>
              </a:ext>
            </a:extLst>
          </p:cNvPr>
          <p:cNvGrpSpPr/>
          <p:nvPr/>
        </p:nvGrpSpPr>
        <p:grpSpPr>
          <a:xfrm>
            <a:off x="5867400" y="3721846"/>
            <a:ext cx="830263" cy="72000"/>
            <a:chOff x="5781675" y="4390364"/>
            <a:chExt cx="835819" cy="7319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9C0A773-741C-4454-95F7-8A959DD8A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FA783B-BD4B-4158-B064-0E878BD3FF09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FD4D38-A214-4238-AA25-EF44D3F3A9CD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53795B0-4A05-4619-93B0-DD4BDFB4A512}"/>
              </a:ext>
            </a:extLst>
          </p:cNvPr>
          <p:cNvGrpSpPr/>
          <p:nvPr/>
        </p:nvGrpSpPr>
        <p:grpSpPr>
          <a:xfrm>
            <a:off x="5866211" y="3634933"/>
            <a:ext cx="1414064" cy="76760"/>
            <a:chOff x="5780486" y="4303451"/>
            <a:chExt cx="1381123" cy="7676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D8B3A1-7A26-4A99-92AF-9BF294A4DC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rgbClr val="C1DFA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8C3A586-EAE0-442E-ABBC-505604D0A7A2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rgbClr val="C1D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2C95851-9DA9-4ED6-84CF-8F888A95EAE0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rgbClr val="C1D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FFD36C-694A-4B55-B281-031ECD483FD2}"/>
              </a:ext>
            </a:extLst>
          </p:cNvPr>
          <p:cNvCxnSpPr/>
          <p:nvPr/>
        </p:nvCxnSpPr>
        <p:spPr>
          <a:xfrm>
            <a:off x="4016375" y="416911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370DC-744A-4402-8790-F8C38149A4EE}"/>
                  </a:ext>
                </a:extLst>
              </p:cNvPr>
              <p:cNvSpPr txBox="1"/>
              <p:nvPr/>
            </p:nvSpPr>
            <p:spPr>
              <a:xfrm>
                <a:off x="2418302" y="2259107"/>
                <a:ext cx="157979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370DC-744A-4402-8790-F8C38149A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302" y="2259107"/>
                <a:ext cx="1579791" cy="5557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7BACB0F7-B98A-4752-A824-EC4E73B87A15}"/>
              </a:ext>
            </a:extLst>
          </p:cNvPr>
          <p:cNvSpPr/>
          <p:nvPr/>
        </p:nvSpPr>
        <p:spPr>
          <a:xfrm>
            <a:off x="7213255" y="356324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1.9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19E4C2-5276-444D-84AC-5D9F207D9DD4}"/>
              </a:ext>
            </a:extLst>
          </p:cNvPr>
          <p:cNvSpPr/>
          <p:nvPr/>
        </p:nvSpPr>
        <p:spPr>
          <a:xfrm>
            <a:off x="5488436" y="373141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B20779-CA77-483B-B998-4AEE07CFDE75}"/>
              </a:ext>
            </a:extLst>
          </p:cNvPr>
          <p:cNvSpPr/>
          <p:nvPr/>
        </p:nvSpPr>
        <p:spPr>
          <a:xfrm>
            <a:off x="4098247" y="390376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-2.1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9E26E1-DA45-4626-9168-67A7B64ADF64}"/>
              </a:ext>
            </a:extLst>
          </p:cNvPr>
          <p:cNvSpPr/>
          <p:nvPr/>
        </p:nvSpPr>
        <p:spPr>
          <a:xfrm>
            <a:off x="6622705" y="364579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22537BF-AB75-482D-8F37-A124994F8D9E}"/>
              </a:ext>
            </a:extLst>
          </p:cNvPr>
          <p:cNvSpPr/>
          <p:nvPr/>
        </p:nvSpPr>
        <p:spPr>
          <a:xfrm>
            <a:off x="5047905" y="381327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619BB-5566-4A72-BE4A-CDC31E703863}"/>
                  </a:ext>
                </a:extLst>
              </p:cNvPr>
              <p:cNvSpPr txBox="1"/>
              <p:nvPr/>
            </p:nvSpPr>
            <p:spPr>
              <a:xfrm>
                <a:off x="3961352" y="2252757"/>
                <a:ext cx="4625946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(−2.1)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(−0.8)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(−0.2)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(1.2)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(1.9)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619BB-5566-4A72-BE4A-CDC31E703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352" y="2252757"/>
                <a:ext cx="4625946" cy="555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D7F0C2-8A00-4A10-A923-EAD8F357D89B}"/>
                  </a:ext>
                </a:extLst>
              </p:cNvPr>
              <p:cNvSpPr txBox="1"/>
              <p:nvPr/>
            </p:nvSpPr>
            <p:spPr>
              <a:xfrm>
                <a:off x="8769903" y="2432863"/>
                <a:ext cx="804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2.535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D7F0C2-8A00-4A10-A923-EAD8F357D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903" y="2432863"/>
                <a:ext cx="804707" cy="276999"/>
              </a:xfrm>
              <a:prstGeom prst="rect">
                <a:avLst/>
              </a:prstGeom>
              <a:blipFill>
                <a:blip r:embed="rId4"/>
                <a:stretch>
                  <a:fillRect l="-6818" t="-28261" r="-1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F6C70E2C-A80E-4F9A-85D0-0CEBC865ED3F}"/>
              </a:ext>
            </a:extLst>
          </p:cNvPr>
          <p:cNvSpPr/>
          <p:nvPr/>
        </p:nvSpPr>
        <p:spPr>
          <a:xfrm>
            <a:off x="8586787" y="2447925"/>
            <a:ext cx="1147764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CD2AFD3-0FB0-49A2-8528-5EBD6976D336}"/>
              </a:ext>
            </a:extLst>
          </p:cNvPr>
          <p:cNvSpPr/>
          <p:nvPr/>
        </p:nvSpPr>
        <p:spPr>
          <a:xfrm>
            <a:off x="7762875" y="2214562"/>
            <a:ext cx="785812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D26432C-8008-40DE-9E87-2ACAB9271F40}"/>
              </a:ext>
            </a:extLst>
          </p:cNvPr>
          <p:cNvSpPr/>
          <p:nvPr/>
        </p:nvSpPr>
        <p:spPr>
          <a:xfrm>
            <a:off x="7019924" y="2257424"/>
            <a:ext cx="785812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943B47-1C24-451D-A5FE-940550724CB8}"/>
              </a:ext>
            </a:extLst>
          </p:cNvPr>
          <p:cNvSpPr/>
          <p:nvPr/>
        </p:nvSpPr>
        <p:spPr>
          <a:xfrm>
            <a:off x="6048375" y="2238374"/>
            <a:ext cx="1028701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6EB939E-4D1A-4932-BB4D-8561CE93B1D8}"/>
              </a:ext>
            </a:extLst>
          </p:cNvPr>
          <p:cNvSpPr/>
          <p:nvPr/>
        </p:nvSpPr>
        <p:spPr>
          <a:xfrm>
            <a:off x="5114924" y="2247900"/>
            <a:ext cx="981076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7D872E2-DE9B-4947-BA50-7825657C9625}"/>
              </a:ext>
            </a:extLst>
          </p:cNvPr>
          <p:cNvSpPr/>
          <p:nvPr/>
        </p:nvSpPr>
        <p:spPr>
          <a:xfrm>
            <a:off x="5819774" y="2624137"/>
            <a:ext cx="1147764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76CA348-7863-40A3-9952-196CB04D39BF}"/>
              </a:ext>
            </a:extLst>
          </p:cNvPr>
          <p:cNvSpPr/>
          <p:nvPr/>
        </p:nvSpPr>
        <p:spPr>
          <a:xfrm>
            <a:off x="3976211" y="1978501"/>
            <a:ext cx="5967413" cy="976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289A514-8655-41D3-9FBB-97C279D4D2D7}"/>
              </a:ext>
            </a:extLst>
          </p:cNvPr>
          <p:cNvSpPr/>
          <p:nvPr/>
        </p:nvSpPr>
        <p:spPr>
          <a:xfrm>
            <a:off x="5009422" y="416121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F59F6A0-429D-457E-861A-FAF59BC4B4D3}"/>
              </a:ext>
            </a:extLst>
          </p:cNvPr>
          <p:cNvSpPr/>
          <p:nvPr/>
        </p:nvSpPr>
        <p:spPr>
          <a:xfrm>
            <a:off x="5514247" y="4161218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778893-B22F-4119-837D-10C9B35BD5F8}"/>
              </a:ext>
            </a:extLst>
          </p:cNvPr>
          <p:cNvSpPr/>
          <p:nvPr/>
        </p:nvSpPr>
        <p:spPr>
          <a:xfrm>
            <a:off x="6441347" y="416756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1F5936-B794-453D-A079-80D0627F6AAD}"/>
              </a:ext>
            </a:extLst>
          </p:cNvPr>
          <p:cNvSpPr/>
          <p:nvPr/>
        </p:nvSpPr>
        <p:spPr>
          <a:xfrm>
            <a:off x="7050947" y="416121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5F01668-D746-46AD-B54A-512F44821FF0}"/>
              </a:ext>
            </a:extLst>
          </p:cNvPr>
          <p:cNvSpPr/>
          <p:nvPr/>
        </p:nvSpPr>
        <p:spPr>
          <a:xfrm>
            <a:off x="8041547" y="3581961"/>
            <a:ext cx="11432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Peter</a:t>
            </a:r>
          </a:p>
          <a:p>
            <a:r>
              <a:rPr lang="en-US" sz="800" dirty="0"/>
              <a:t>Laura</a:t>
            </a:r>
          </a:p>
          <a:p>
            <a:r>
              <a:rPr lang="en-US" sz="800" dirty="0"/>
              <a:t>John                                  </a:t>
            </a:r>
          </a:p>
          <a:p>
            <a:r>
              <a:rPr lang="en-US" sz="800" dirty="0"/>
              <a:t>Chip                  </a:t>
            </a:r>
          </a:p>
          <a:p>
            <a:r>
              <a:rPr lang="en-US" sz="800" dirty="0"/>
              <a:t>Tom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827043-D628-4EF9-A250-D72EC71F9274}"/>
              </a:ext>
            </a:extLst>
          </p:cNvPr>
          <p:cNvSpPr/>
          <p:nvPr/>
        </p:nvSpPr>
        <p:spPr>
          <a:xfrm>
            <a:off x="8438752" y="3587234"/>
            <a:ext cx="3129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0.5</a:t>
            </a:r>
          </a:p>
          <a:p>
            <a:r>
              <a:rPr lang="en-US" sz="800" dirty="0"/>
              <a:t>1.8</a:t>
            </a:r>
          </a:p>
          <a:p>
            <a:r>
              <a:rPr lang="en-US" sz="800" dirty="0"/>
              <a:t>2.4</a:t>
            </a:r>
          </a:p>
          <a:p>
            <a:r>
              <a:rPr lang="en-US" sz="800" dirty="0"/>
              <a:t>3.8</a:t>
            </a:r>
          </a:p>
          <a:p>
            <a:r>
              <a:rPr lang="en-US" sz="800" dirty="0"/>
              <a:t>4.5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F0D6E3-C587-46FA-B52A-B40105F803F6}"/>
              </a:ext>
            </a:extLst>
          </p:cNvPr>
          <p:cNvSpPr txBox="1"/>
          <p:nvPr/>
        </p:nvSpPr>
        <p:spPr>
          <a:xfrm>
            <a:off x="7732672" y="3429000"/>
            <a:ext cx="12538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/>
              <a:t>Hours a week of study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47D707D-90AC-43C7-84EC-47D976185AE8}"/>
              </a:ext>
            </a:extLst>
          </p:cNvPr>
          <p:cNvSpPr/>
          <p:nvPr/>
        </p:nvSpPr>
        <p:spPr>
          <a:xfrm>
            <a:off x="3494476" y="3429000"/>
            <a:ext cx="423545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0282B73-26E4-4BE6-B8FA-496F6FECB5A6}"/>
              </a:ext>
            </a:extLst>
          </p:cNvPr>
          <p:cNvSpPr txBox="1"/>
          <p:nvPr/>
        </p:nvSpPr>
        <p:spPr>
          <a:xfrm>
            <a:off x="4898571" y="569185"/>
            <a:ext cx="2106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Variance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5E6501-0DD7-4C73-940E-DBBA43143EC3}"/>
              </a:ext>
            </a:extLst>
          </p:cNvPr>
          <p:cNvSpPr/>
          <p:nvPr/>
        </p:nvSpPr>
        <p:spPr>
          <a:xfrm>
            <a:off x="1460383" y="1167977"/>
            <a:ext cx="9271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variance measures how far a set of numbers is spread out from their average value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3B23379-7E95-43E6-8787-5542E216DC55}"/>
              </a:ext>
            </a:extLst>
          </p:cNvPr>
          <p:cNvSpPr/>
          <p:nvPr/>
        </p:nvSpPr>
        <p:spPr>
          <a:xfrm>
            <a:off x="7820056" y="3056312"/>
            <a:ext cx="1764188" cy="1691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</a:t>
            </a:r>
          </a:p>
        </p:txBody>
      </p:sp>
    </p:spTree>
    <p:extLst>
      <p:ext uri="{BB962C8B-B14F-4D97-AF65-F5344CB8AC3E}">
        <p14:creationId xmlns:p14="http://schemas.microsoft.com/office/powerpoint/2010/main" val="194862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8" grpId="0" animBg="1"/>
      <p:bldP spid="19" grpId="0" animBg="1"/>
      <p:bldP spid="20" grpId="0"/>
      <p:bldP spid="22" grpId="0"/>
      <p:bldP spid="22" grpId="1"/>
      <p:bldP spid="45" grpId="0"/>
      <p:bldP spid="46" grpId="0"/>
      <p:bldP spid="47" grpId="0"/>
      <p:bldP spid="48" grpId="0"/>
      <p:bldP spid="48" grpId="1"/>
      <p:bldP spid="50" grpId="0"/>
      <p:bldP spid="51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2" grpId="0"/>
      <p:bldP spid="63" grpId="0"/>
      <p:bldP spid="64" grpId="0"/>
      <p:bldP spid="70" grpId="0" animBg="1"/>
      <p:bldP spid="7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C25908-0AB6-4FFE-AB62-A8F1AD4758C7}"/>
              </a:ext>
            </a:extLst>
          </p:cNvPr>
          <p:cNvGrpSpPr/>
          <p:nvPr/>
        </p:nvGrpSpPr>
        <p:grpSpPr>
          <a:xfrm>
            <a:off x="9220044" y="1159828"/>
            <a:ext cx="2796861" cy="1135120"/>
            <a:chOff x="3082344" y="934085"/>
            <a:chExt cx="2796861" cy="113512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7B7673A-8F6D-48F5-A3CB-C4671941FF84}"/>
                </a:ext>
              </a:extLst>
            </p:cNvPr>
            <p:cNvSpPr/>
            <p:nvPr/>
          </p:nvSpPr>
          <p:spPr>
            <a:xfrm>
              <a:off x="3086636" y="1206321"/>
              <a:ext cx="2792569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DE64CD6-31BF-46CC-9503-2EF8F31AAEC2}"/>
                    </a:ext>
                  </a:extLst>
                </p:cNvPr>
                <p:cNvSpPr txBox="1"/>
                <p:nvPr/>
              </p:nvSpPr>
              <p:spPr>
                <a:xfrm>
                  <a:off x="3698194" y="1369414"/>
                  <a:ext cx="1579791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DE64CD6-31BF-46CC-9503-2EF8F31AAE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8194" y="1369414"/>
                  <a:ext cx="1579791" cy="5557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471B771-7AA0-49FC-946D-6EB04DE01D9B}"/>
                </a:ext>
              </a:extLst>
            </p:cNvPr>
            <p:cNvSpPr txBox="1"/>
            <p:nvPr/>
          </p:nvSpPr>
          <p:spPr>
            <a:xfrm>
              <a:off x="3082344" y="934085"/>
              <a:ext cx="2794715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The Variance</a:t>
              </a:r>
            </a:p>
          </p:txBody>
        </p:sp>
      </p:grp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0348A7E-FAEB-40A9-BDB0-9FDDC85C4C18}"/>
              </a:ext>
            </a:extLst>
          </p:cNvPr>
          <p:cNvCxnSpPr>
            <a:cxnSpLocks/>
          </p:cNvCxnSpPr>
          <p:nvPr/>
        </p:nvCxnSpPr>
        <p:spPr>
          <a:xfrm>
            <a:off x="7157369" y="2871789"/>
            <a:ext cx="0" cy="325517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A693B4-E146-445C-A068-3B6E826BFE87}"/>
              </a:ext>
            </a:extLst>
          </p:cNvPr>
          <p:cNvCxnSpPr>
            <a:cxnSpLocks/>
          </p:cNvCxnSpPr>
          <p:nvPr/>
        </p:nvCxnSpPr>
        <p:spPr>
          <a:xfrm>
            <a:off x="6577932" y="3864770"/>
            <a:ext cx="0" cy="221854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72FF6B8-3E19-4252-8B96-786514A22AFE}"/>
              </a:ext>
            </a:extLst>
          </p:cNvPr>
          <p:cNvCxnSpPr>
            <a:cxnSpLocks/>
          </p:cNvCxnSpPr>
          <p:nvPr/>
        </p:nvCxnSpPr>
        <p:spPr>
          <a:xfrm>
            <a:off x="5208239" y="5127947"/>
            <a:ext cx="0" cy="93892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9730272-1B17-4B46-82E3-77EE343C9D13}"/>
              </a:ext>
            </a:extLst>
          </p:cNvPr>
          <p:cNvCxnSpPr>
            <a:cxnSpLocks/>
          </p:cNvCxnSpPr>
          <p:nvPr/>
        </p:nvCxnSpPr>
        <p:spPr>
          <a:xfrm>
            <a:off x="4258272" y="5766439"/>
            <a:ext cx="0" cy="301299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C8E8088-2D3F-4506-B791-6627B55750DA}"/>
              </a:ext>
            </a:extLst>
          </p:cNvPr>
          <p:cNvCxnSpPr>
            <a:cxnSpLocks/>
          </p:cNvCxnSpPr>
          <p:nvPr/>
        </p:nvCxnSpPr>
        <p:spPr>
          <a:xfrm flipH="1" flipV="1">
            <a:off x="3906804" y="5739453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5AA8919-FCC6-407D-89E6-465B61ED684B}"/>
              </a:ext>
            </a:extLst>
          </p:cNvPr>
          <p:cNvCxnSpPr>
            <a:cxnSpLocks/>
            <a:stCxn id="172" idx="2"/>
          </p:cNvCxnSpPr>
          <p:nvPr/>
        </p:nvCxnSpPr>
        <p:spPr>
          <a:xfrm flipH="1">
            <a:off x="3956027" y="5091947"/>
            <a:ext cx="1217800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60EEE0BE-53EC-4D4F-9A71-A607FDA1E3D7}"/>
              </a:ext>
            </a:extLst>
          </p:cNvPr>
          <p:cNvCxnSpPr>
            <a:cxnSpLocks/>
          </p:cNvCxnSpPr>
          <p:nvPr/>
        </p:nvCxnSpPr>
        <p:spPr>
          <a:xfrm flipH="1">
            <a:off x="3904585" y="3840490"/>
            <a:ext cx="2677189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5AFE82E-1F9C-4CCD-973C-7581F4579FD0}"/>
              </a:ext>
            </a:extLst>
          </p:cNvPr>
          <p:cNvCxnSpPr>
            <a:cxnSpLocks/>
          </p:cNvCxnSpPr>
          <p:nvPr/>
        </p:nvCxnSpPr>
        <p:spPr>
          <a:xfrm flipH="1">
            <a:off x="3919349" y="2865606"/>
            <a:ext cx="3238688" cy="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060071-BD77-4BED-9C2E-1A1A05EAE5FC}"/>
              </a:ext>
            </a:extLst>
          </p:cNvPr>
          <p:cNvGrpSpPr/>
          <p:nvPr/>
        </p:nvGrpSpPr>
        <p:grpSpPr>
          <a:xfrm>
            <a:off x="2885830" y="2331537"/>
            <a:ext cx="1081415" cy="3913114"/>
            <a:chOff x="2885830" y="2331537"/>
            <a:chExt cx="1081415" cy="391311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82B9D24-A91F-4D29-B78C-E845574E1510}"/>
                </a:ext>
              </a:extLst>
            </p:cNvPr>
            <p:cNvCxnSpPr>
              <a:cxnSpLocks/>
            </p:cNvCxnSpPr>
            <p:nvPr/>
          </p:nvCxnSpPr>
          <p:spPr>
            <a:xfrm>
              <a:off x="3911472" y="251272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6625472-E040-447D-95B4-87ADC599C69E}"/>
                </a:ext>
              </a:extLst>
            </p:cNvPr>
            <p:cNvCxnSpPr/>
            <p:nvPr/>
          </p:nvCxnSpPr>
          <p:spPr>
            <a:xfrm>
              <a:off x="3878302" y="538543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ECFFE32-6BAE-4EFD-A599-91D953695951}"/>
                </a:ext>
              </a:extLst>
            </p:cNvPr>
            <p:cNvCxnSpPr/>
            <p:nvPr/>
          </p:nvCxnSpPr>
          <p:spPr>
            <a:xfrm>
              <a:off x="3874730" y="322802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7EA6320-D158-4D0D-9248-C36E1D425E93}"/>
                </a:ext>
              </a:extLst>
            </p:cNvPr>
            <p:cNvCxnSpPr/>
            <p:nvPr/>
          </p:nvCxnSpPr>
          <p:spPr>
            <a:xfrm>
              <a:off x="3875919" y="394596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D3B604-BFB9-4CC0-90B4-C88D2A6772CD}"/>
                </a:ext>
              </a:extLst>
            </p:cNvPr>
            <p:cNvSpPr txBox="1"/>
            <p:nvPr/>
          </p:nvSpPr>
          <p:spPr>
            <a:xfrm>
              <a:off x="2885830" y="2331537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50780E1-7CFC-4486-9CBA-24D749080BB0}"/>
                </a:ext>
              </a:extLst>
            </p:cNvPr>
            <p:cNvSpPr/>
            <p:nvPr/>
          </p:nvSpPr>
          <p:spPr>
            <a:xfrm>
              <a:off x="3622310" y="308475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9F52DEF-2B80-4605-B213-5108F54D254D}"/>
                </a:ext>
              </a:extLst>
            </p:cNvPr>
            <p:cNvSpPr/>
            <p:nvPr/>
          </p:nvSpPr>
          <p:spPr>
            <a:xfrm>
              <a:off x="3615960" y="380390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7CBA89E-F13C-4818-B2F5-489EAE189152}"/>
                </a:ext>
              </a:extLst>
            </p:cNvPr>
            <p:cNvSpPr/>
            <p:nvPr/>
          </p:nvSpPr>
          <p:spPr>
            <a:xfrm>
              <a:off x="3619135" y="452687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3F376C3-8F39-41DF-A75B-74B108F7C7A1}"/>
                </a:ext>
              </a:extLst>
            </p:cNvPr>
            <p:cNvSpPr/>
            <p:nvPr/>
          </p:nvSpPr>
          <p:spPr>
            <a:xfrm>
              <a:off x="3625485" y="596765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ABEDC2B-C651-4DEF-B87F-96E03A0505B6}"/>
                </a:ext>
              </a:extLst>
            </p:cNvPr>
            <p:cNvSpPr/>
            <p:nvPr/>
          </p:nvSpPr>
          <p:spPr>
            <a:xfrm>
              <a:off x="3622945" y="525772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55B1778-B419-4679-8B31-CA66998570E4}"/>
                </a:ext>
              </a:extLst>
            </p:cNvPr>
            <p:cNvSpPr/>
            <p:nvPr/>
          </p:nvSpPr>
          <p:spPr>
            <a:xfrm>
              <a:off x="3543762" y="236720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E3619-0264-4EDA-94E0-76E2562341CD}"/>
                </a:ext>
              </a:extLst>
            </p:cNvPr>
            <p:cNvCxnSpPr/>
            <p:nvPr/>
          </p:nvCxnSpPr>
          <p:spPr>
            <a:xfrm>
              <a:off x="3875921" y="466629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1B74CB-00A7-4217-A163-EF987AA8F485}"/>
                </a:ext>
              </a:extLst>
            </p:cNvPr>
            <p:cNvCxnSpPr/>
            <p:nvPr/>
          </p:nvCxnSpPr>
          <p:spPr>
            <a:xfrm>
              <a:off x="3878299" y="250887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DC6CCF-7C7C-4F7A-85E3-4AB5731E95FD}"/>
              </a:ext>
            </a:extLst>
          </p:cNvPr>
          <p:cNvGrpSpPr/>
          <p:nvPr/>
        </p:nvGrpSpPr>
        <p:grpSpPr>
          <a:xfrm>
            <a:off x="3910242" y="6067659"/>
            <a:ext cx="3776286" cy="713924"/>
            <a:chOff x="3910242" y="6067659"/>
            <a:chExt cx="3776286" cy="7139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AD134E7-0511-4AB8-B363-2FBC12B0140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F8C6716-7C9F-4D79-A10F-E08AB0B9F206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CF27DF-602E-40A0-9449-4942F2D79972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3D219B3-380C-46A2-A5D7-4BF70660FB8F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C0DDD48-D16D-4999-9A47-89A2CB171089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6C03B08-8AC2-44F6-BDB6-F4E95C51F216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4F60395-DA92-434A-8ABC-1D6249F68384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D3EFB09-7667-4AD5-A199-49A5A6C84D7D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836CAC86-42B0-4678-B836-97E4A85E451B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F40E7A0-2F16-4EE9-8DE1-3DA7CE654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159013C-84A1-4B51-A9B6-A9FAA84087CB}"/>
              </a:ext>
            </a:extLst>
          </p:cNvPr>
          <p:cNvCxnSpPr>
            <a:cxnSpLocks/>
          </p:cNvCxnSpPr>
          <p:nvPr/>
        </p:nvCxnSpPr>
        <p:spPr>
          <a:xfrm flipH="1">
            <a:off x="3911210" y="5735991"/>
            <a:ext cx="2349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D1AADBD-D778-42A7-880F-83C12C50C2B3}"/>
              </a:ext>
            </a:extLst>
          </p:cNvPr>
          <p:cNvCxnSpPr>
            <a:cxnSpLocks/>
          </p:cNvCxnSpPr>
          <p:nvPr/>
        </p:nvCxnSpPr>
        <p:spPr>
          <a:xfrm flipH="1">
            <a:off x="3930260" y="5095911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CD69B84-A954-4D64-82FC-197B63183F98}"/>
              </a:ext>
            </a:extLst>
          </p:cNvPr>
          <p:cNvCxnSpPr>
            <a:cxnSpLocks/>
          </p:cNvCxnSpPr>
          <p:nvPr/>
        </p:nvCxnSpPr>
        <p:spPr>
          <a:xfrm flipH="1">
            <a:off x="3892160" y="4307241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4375E66-0532-45E6-A123-62A3E87D3C34}"/>
              </a:ext>
            </a:extLst>
          </p:cNvPr>
          <p:cNvCxnSpPr>
            <a:cxnSpLocks/>
          </p:cNvCxnSpPr>
          <p:nvPr/>
        </p:nvCxnSpPr>
        <p:spPr>
          <a:xfrm flipH="1">
            <a:off x="3907400" y="3838611"/>
            <a:ext cx="5991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A2FE87E-F666-4D85-8218-2BA8BEF2F19D}"/>
              </a:ext>
            </a:extLst>
          </p:cNvPr>
          <p:cNvCxnSpPr>
            <a:cxnSpLocks/>
          </p:cNvCxnSpPr>
          <p:nvPr/>
        </p:nvCxnSpPr>
        <p:spPr>
          <a:xfrm flipH="1">
            <a:off x="3895970" y="2870871"/>
            <a:ext cx="7185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18CEE15-86C5-4D47-BD6A-C6804AB70DE3}"/>
              </a:ext>
            </a:extLst>
          </p:cNvPr>
          <p:cNvCxnSpPr>
            <a:cxnSpLocks/>
          </p:cNvCxnSpPr>
          <p:nvPr/>
        </p:nvCxnSpPr>
        <p:spPr>
          <a:xfrm>
            <a:off x="7164950" y="5582947"/>
            <a:ext cx="0" cy="511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BA65B86-74D4-4D4B-B748-CD0702582B54}"/>
              </a:ext>
            </a:extLst>
          </p:cNvPr>
          <p:cNvCxnSpPr>
            <a:cxnSpLocks/>
          </p:cNvCxnSpPr>
          <p:nvPr/>
        </p:nvCxnSpPr>
        <p:spPr>
          <a:xfrm>
            <a:off x="6580750" y="5681372"/>
            <a:ext cx="0" cy="40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FB78F3A-1FAE-4511-8EC6-21DFE1E5CC8A}"/>
              </a:ext>
            </a:extLst>
          </p:cNvPr>
          <p:cNvCxnSpPr>
            <a:cxnSpLocks/>
          </p:cNvCxnSpPr>
          <p:nvPr/>
        </p:nvCxnSpPr>
        <p:spPr>
          <a:xfrm>
            <a:off x="5647300" y="5759160"/>
            <a:ext cx="0" cy="346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9E67431-47DD-4AA0-A8B1-2D11128AAF0C}"/>
              </a:ext>
            </a:extLst>
          </p:cNvPr>
          <p:cNvCxnSpPr>
            <a:cxnSpLocks/>
          </p:cNvCxnSpPr>
          <p:nvPr/>
        </p:nvCxnSpPr>
        <p:spPr>
          <a:xfrm flipH="1">
            <a:off x="5210737" y="5849647"/>
            <a:ext cx="0" cy="2873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FDE1F52-7688-4209-B56B-7D5AFCA87A38}"/>
              </a:ext>
            </a:extLst>
          </p:cNvPr>
          <p:cNvCxnSpPr/>
          <p:nvPr/>
        </p:nvCxnSpPr>
        <p:spPr>
          <a:xfrm>
            <a:off x="4260487" y="5935372"/>
            <a:ext cx="0" cy="152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A6AE021-093D-40F8-9F34-E4439D70EDB2}"/>
              </a:ext>
            </a:extLst>
          </p:cNvPr>
          <p:cNvSpPr/>
          <p:nvPr/>
        </p:nvSpPr>
        <p:spPr>
          <a:xfrm>
            <a:off x="4226994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F3FEEC-A222-4528-A9D7-53FCE82FDBBA}"/>
              </a:ext>
            </a:extLst>
          </p:cNvPr>
          <p:cNvSpPr/>
          <p:nvPr/>
        </p:nvSpPr>
        <p:spPr>
          <a:xfrm>
            <a:off x="5176325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4F6832B-17FC-49E4-A942-C9DF9066E319}"/>
              </a:ext>
            </a:extLst>
          </p:cNvPr>
          <p:cNvSpPr/>
          <p:nvPr/>
        </p:nvSpPr>
        <p:spPr>
          <a:xfrm>
            <a:off x="5611294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6AD3C82-9601-4993-8B2D-1D014858B7C6}"/>
              </a:ext>
            </a:extLst>
          </p:cNvPr>
          <p:cNvSpPr/>
          <p:nvPr/>
        </p:nvSpPr>
        <p:spPr>
          <a:xfrm>
            <a:off x="6547919" y="605864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E2F5051-1F00-4BE2-A02F-9FA46F5B593E}"/>
              </a:ext>
            </a:extLst>
          </p:cNvPr>
          <p:cNvSpPr/>
          <p:nvPr/>
        </p:nvSpPr>
        <p:spPr>
          <a:xfrm>
            <a:off x="7128944" y="605864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279CC1-0D2D-4AE1-80BC-AD10677EB912}"/>
              </a:ext>
            </a:extLst>
          </p:cNvPr>
          <p:cNvCxnSpPr>
            <a:cxnSpLocks/>
          </p:cNvCxnSpPr>
          <p:nvPr/>
        </p:nvCxnSpPr>
        <p:spPr>
          <a:xfrm flipV="1">
            <a:off x="5761910" y="5964744"/>
            <a:ext cx="0" cy="288000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616190F-302C-47D5-AF85-48F4D3F80BBF}"/>
              </a:ext>
            </a:extLst>
          </p:cNvPr>
          <p:cNvGrpSpPr/>
          <p:nvPr/>
        </p:nvGrpSpPr>
        <p:grpSpPr>
          <a:xfrm>
            <a:off x="4258906" y="5775560"/>
            <a:ext cx="1503760" cy="72000"/>
            <a:chOff x="4301728" y="4646342"/>
            <a:chExt cx="1486695" cy="7438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F000F16-B6D6-440F-8961-13259F729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0686111-334F-4F92-A97F-4D7518B263BC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D4B37AA-3164-41F3-817A-27E696AC780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0B06DD5-A4FD-4F26-88B3-EF774A5E92CD}"/>
              </a:ext>
            </a:extLst>
          </p:cNvPr>
          <p:cNvGrpSpPr/>
          <p:nvPr/>
        </p:nvGrpSpPr>
        <p:grpSpPr>
          <a:xfrm>
            <a:off x="5190370" y="5795799"/>
            <a:ext cx="567533" cy="76763"/>
            <a:chOff x="5216128" y="4559427"/>
            <a:chExt cx="567533" cy="76763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0294EF3-A34A-4781-B829-77CAF13EDC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1B0C566-BF2B-4F3C-B014-A7AA59FDF8E1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5D3A0CA-C786-4EF7-BE8E-9692C9849256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D45560-8C8B-4F7D-9BA9-8EE35EE27F8E}"/>
              </a:ext>
            </a:extLst>
          </p:cNvPr>
          <p:cNvGrpSpPr/>
          <p:nvPr/>
        </p:nvGrpSpPr>
        <p:grpSpPr>
          <a:xfrm>
            <a:off x="5641617" y="5712463"/>
            <a:ext cx="115095" cy="72000"/>
            <a:chOff x="5697140" y="4476091"/>
            <a:chExt cx="85330" cy="7438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E1A17A-AF64-4B21-B5FB-929DBC56A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8B9966-49EC-4B12-8C39-3F4625D39C4E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92EFA3-97AD-40BC-88A3-00C1686DC82E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0977DF4-290E-4068-9745-E24F96CD2B62}"/>
              </a:ext>
            </a:extLst>
          </p:cNvPr>
          <p:cNvGrpSpPr/>
          <p:nvPr/>
        </p:nvGrpSpPr>
        <p:grpSpPr>
          <a:xfrm>
            <a:off x="5755917" y="5626736"/>
            <a:ext cx="830263" cy="72000"/>
            <a:chOff x="5781675" y="4390364"/>
            <a:chExt cx="835819" cy="73190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7FBD4CC-14F7-474B-B08D-C3F63AF7D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74E8F4F-E38F-4FB6-B99A-C132C83D890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D17B657-7CA6-4EEA-8B60-F8DE00C32061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E4BF2F6-59A6-46F5-A130-EEB213758F52}"/>
              </a:ext>
            </a:extLst>
          </p:cNvPr>
          <p:cNvGrpSpPr/>
          <p:nvPr/>
        </p:nvGrpSpPr>
        <p:grpSpPr>
          <a:xfrm>
            <a:off x="5754728" y="5539823"/>
            <a:ext cx="1414064" cy="76760"/>
            <a:chOff x="5780486" y="4303451"/>
            <a:chExt cx="1381123" cy="7676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3674E49-4CA3-48FA-873F-6578F0FA7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42C7FBF-E97D-41FD-A006-3A6F361BFC98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D659D23-5010-4D75-B491-A967A2AE740B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8FF2C1DE-DFAD-4534-8725-7C98300F2DD8}"/>
              </a:ext>
            </a:extLst>
          </p:cNvPr>
          <p:cNvSpPr/>
          <p:nvPr/>
        </p:nvSpPr>
        <p:spPr>
          <a:xfrm>
            <a:off x="9060180" y="4331606"/>
            <a:ext cx="538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                                  </a:t>
            </a:r>
          </a:p>
          <a:p>
            <a:pPr algn="r"/>
            <a:r>
              <a:rPr lang="en-US" sz="1200" dirty="0"/>
              <a:t>                  </a:t>
            </a:r>
          </a:p>
          <a:p>
            <a:pPr algn="r"/>
            <a:endParaRPr lang="en-US" sz="1200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FB2EAB-2BEE-4AC4-AAD7-CC410C918EA2}"/>
              </a:ext>
            </a:extLst>
          </p:cNvPr>
          <p:cNvSpPr/>
          <p:nvPr/>
        </p:nvSpPr>
        <p:spPr>
          <a:xfrm>
            <a:off x="3873934" y="569542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AB931E6-D527-4DD5-A52A-3A27B0AE7F3A}"/>
              </a:ext>
            </a:extLst>
          </p:cNvPr>
          <p:cNvSpPr/>
          <p:nvPr/>
        </p:nvSpPr>
        <p:spPr>
          <a:xfrm>
            <a:off x="3878385" y="50629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60A67F7-0AE9-46B6-B21A-76A0FF863BFE}"/>
              </a:ext>
            </a:extLst>
          </p:cNvPr>
          <p:cNvSpPr/>
          <p:nvPr/>
        </p:nvSpPr>
        <p:spPr>
          <a:xfrm>
            <a:off x="3863774" y="42628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63AA6A4-CD00-48AB-97EB-D6494B5F7D0C}"/>
              </a:ext>
            </a:extLst>
          </p:cNvPr>
          <p:cNvSpPr/>
          <p:nvPr/>
        </p:nvSpPr>
        <p:spPr>
          <a:xfrm>
            <a:off x="3870759" y="379550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5307815-4B64-4C05-B0B8-5A870D33C9EF}"/>
              </a:ext>
            </a:extLst>
          </p:cNvPr>
          <p:cNvSpPr/>
          <p:nvPr/>
        </p:nvSpPr>
        <p:spPr>
          <a:xfrm>
            <a:off x="3872664" y="28277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08D07AF-C925-423D-844E-B9ECED30AB3B}"/>
              </a:ext>
            </a:extLst>
          </p:cNvPr>
          <p:cNvSpPr/>
          <p:nvPr/>
        </p:nvSpPr>
        <p:spPr>
          <a:xfrm>
            <a:off x="3538999" y="561814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247103A-F1AC-417B-AA1D-D26B144A1398}"/>
              </a:ext>
            </a:extLst>
          </p:cNvPr>
          <p:cNvSpPr/>
          <p:nvPr/>
        </p:nvSpPr>
        <p:spPr>
          <a:xfrm>
            <a:off x="3546341" y="498896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EADAF06-0739-4283-9187-7064BC4F87DC}"/>
              </a:ext>
            </a:extLst>
          </p:cNvPr>
          <p:cNvSpPr/>
          <p:nvPr/>
        </p:nvSpPr>
        <p:spPr>
          <a:xfrm>
            <a:off x="3557690" y="4194503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594CD8A-EC60-40F7-A21F-683BE4B0893A}"/>
              </a:ext>
            </a:extLst>
          </p:cNvPr>
          <p:cNvSpPr/>
          <p:nvPr/>
        </p:nvSpPr>
        <p:spPr>
          <a:xfrm>
            <a:off x="3590460" y="371472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2C2EF84-D1BE-43A1-81BE-6265A90CECF5}"/>
              </a:ext>
            </a:extLst>
          </p:cNvPr>
          <p:cNvSpPr/>
          <p:nvPr/>
        </p:nvSpPr>
        <p:spPr>
          <a:xfrm>
            <a:off x="3574737" y="2743537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95A63E4-A992-412E-8FE2-322E8B4CEA3F}"/>
              </a:ext>
            </a:extLst>
          </p:cNvPr>
          <p:cNvCxnSpPr>
            <a:cxnSpLocks/>
          </p:cNvCxnSpPr>
          <p:nvPr/>
        </p:nvCxnSpPr>
        <p:spPr>
          <a:xfrm flipV="1">
            <a:off x="3795950" y="4452174"/>
            <a:ext cx="288000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DEA24B3-A9E7-4473-B660-1E7B2FB774D7}"/>
              </a:ext>
            </a:extLst>
          </p:cNvPr>
          <p:cNvSpPr/>
          <p:nvPr/>
        </p:nvSpPr>
        <p:spPr>
          <a:xfrm>
            <a:off x="3208046" y="4308087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1173B38-BC7F-4048-B4E4-078602B3D56F}"/>
              </a:ext>
            </a:extLst>
          </p:cNvPr>
          <p:cNvGrpSpPr/>
          <p:nvPr/>
        </p:nvGrpSpPr>
        <p:grpSpPr>
          <a:xfrm rot="5400000">
            <a:off x="3537479" y="5060803"/>
            <a:ext cx="1288941" cy="72000"/>
            <a:chOff x="4301728" y="4646342"/>
            <a:chExt cx="1486695" cy="74382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C7C04F6-4700-4CB0-82A4-D410D8229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0018C54-A961-42C3-9AAE-10FF9744D2BC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0E990B6-6190-43EB-855F-7503C931EC0D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A0DCF92-F765-4209-8BE6-CF1F34812CAE}"/>
              </a:ext>
            </a:extLst>
          </p:cNvPr>
          <p:cNvGrpSpPr/>
          <p:nvPr/>
        </p:nvGrpSpPr>
        <p:grpSpPr>
          <a:xfrm rot="5400000">
            <a:off x="3987389" y="4733599"/>
            <a:ext cx="639297" cy="72000"/>
            <a:chOff x="5237164" y="4559427"/>
            <a:chExt cx="546497" cy="76763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01C75B0-1004-4CD1-8C93-D3CA312DB82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50552FB-C9AE-41BD-ADE0-778D06106D10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8A263D-E629-426B-95E8-4F7240211221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D9B5F05-4895-458B-B5CD-45759BBA5A48}"/>
              </a:ext>
            </a:extLst>
          </p:cNvPr>
          <p:cNvGrpSpPr/>
          <p:nvPr/>
        </p:nvGrpSpPr>
        <p:grpSpPr>
          <a:xfrm rot="5400000">
            <a:off x="4224091" y="4099559"/>
            <a:ext cx="626287" cy="72000"/>
            <a:chOff x="5697140" y="4476091"/>
            <a:chExt cx="85330" cy="74381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A9554C3-7B7A-4B19-8F14-14ED6699C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26401E5-0515-4326-AD92-BEA91DE6E18B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AEBFBC9-C164-47EC-86EF-CC3D024268D4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A7F64D2-F557-4246-8E05-AC48D1D9EA4E}"/>
              </a:ext>
            </a:extLst>
          </p:cNvPr>
          <p:cNvGrpSpPr/>
          <p:nvPr/>
        </p:nvGrpSpPr>
        <p:grpSpPr>
          <a:xfrm rot="5400000">
            <a:off x="3848452" y="3629061"/>
            <a:ext cx="1587119" cy="72000"/>
            <a:chOff x="5781675" y="4390364"/>
            <a:chExt cx="835819" cy="73190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BC9E44C-4423-4BA3-8C3B-82AAD0037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CE3E177-6A77-4826-BEC6-DBE69C30FDEF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D35389-9F5B-4730-BA9F-0A614676EFA9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90A59B6-B8CD-432B-99D4-228D1181966E}"/>
              </a:ext>
            </a:extLst>
          </p:cNvPr>
          <p:cNvGrpSpPr/>
          <p:nvPr/>
        </p:nvGrpSpPr>
        <p:grpSpPr>
          <a:xfrm rot="5400000">
            <a:off x="4353137" y="4338803"/>
            <a:ext cx="145933" cy="72000"/>
            <a:chOff x="5697140" y="4476091"/>
            <a:chExt cx="85330" cy="74381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A56B40A-A4E5-4602-9B4F-05381B5576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EEE4FC8-AF7E-4B5A-BE3F-59EACD162141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8C1513-8C48-43DC-AC8F-9854F066C05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1B52974B-7FDB-47C9-9DF7-FA3C72591875}"/>
              </a:ext>
            </a:extLst>
          </p:cNvPr>
          <p:cNvSpPr txBox="1"/>
          <p:nvPr/>
        </p:nvSpPr>
        <p:spPr>
          <a:xfrm>
            <a:off x="4808419" y="92667"/>
            <a:ext cx="2489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</a:t>
            </a:r>
            <a:r>
              <a:rPr lang="en-US" sz="28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CoVariance</a:t>
            </a:r>
            <a:endParaRPr lang="en-US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C406F3-9AF3-439E-ACC5-024F96A1D996}"/>
              </a:ext>
            </a:extLst>
          </p:cNvPr>
          <p:cNvSpPr/>
          <p:nvPr/>
        </p:nvSpPr>
        <p:spPr>
          <a:xfrm>
            <a:off x="1279690" y="575550"/>
            <a:ext cx="9632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covariance is a “precursor” to calculate the strength of the relationship between two 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F9737E-AB64-4EFB-897C-48C4412BE2E9}"/>
              </a:ext>
            </a:extLst>
          </p:cNvPr>
          <p:cNvGrpSpPr/>
          <p:nvPr/>
        </p:nvGrpSpPr>
        <p:grpSpPr>
          <a:xfrm>
            <a:off x="219962" y="931741"/>
            <a:ext cx="2792570" cy="1195222"/>
            <a:chOff x="6390065" y="923352"/>
            <a:chExt cx="2792570" cy="1195222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5B2E0D9-D717-4DA9-8A71-34292D791F8F}"/>
                </a:ext>
              </a:extLst>
            </p:cNvPr>
            <p:cNvSpPr/>
            <p:nvPr/>
          </p:nvSpPr>
          <p:spPr>
            <a:xfrm>
              <a:off x="6390066" y="1255690"/>
              <a:ext cx="2792569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DE4617B-F872-4F1D-AD13-4AA8BEC39792}"/>
                </a:ext>
              </a:extLst>
            </p:cNvPr>
            <p:cNvSpPr txBox="1"/>
            <p:nvPr/>
          </p:nvSpPr>
          <p:spPr>
            <a:xfrm>
              <a:off x="6390065" y="923352"/>
              <a:ext cx="2792569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The </a:t>
              </a:r>
              <a:r>
                <a:rPr lang="en-US" sz="1600" b="1" dirty="0" err="1"/>
                <a:t>CoVariance</a:t>
              </a:r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69F538A-4094-4662-AD1E-291436E4657F}"/>
                    </a:ext>
                  </a:extLst>
                </p:cNvPr>
                <p:cNvSpPr txBox="1"/>
                <p:nvPr/>
              </p:nvSpPr>
              <p:spPr>
                <a:xfrm>
                  <a:off x="6427723" y="1374312"/>
                  <a:ext cx="2364685" cy="5354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69F538A-4094-4662-AD1E-291436E46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723" y="1374312"/>
                  <a:ext cx="2364685" cy="53546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55019B2-C712-48FD-BC85-D46604DD7D32}"/>
              </a:ext>
            </a:extLst>
          </p:cNvPr>
          <p:cNvSpPr/>
          <p:nvPr/>
        </p:nvSpPr>
        <p:spPr>
          <a:xfrm>
            <a:off x="4056287" y="6108763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494919E-FBC4-4620-92D4-E6D7AA69E622}"/>
              </a:ext>
            </a:extLst>
          </p:cNvPr>
          <p:cNvSpPr/>
          <p:nvPr/>
        </p:nvSpPr>
        <p:spPr>
          <a:xfrm>
            <a:off x="4891312" y="609288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DBEC4DC-859F-44D9-81A6-FC4092B343DC}"/>
              </a:ext>
            </a:extLst>
          </p:cNvPr>
          <p:cNvSpPr/>
          <p:nvPr/>
        </p:nvSpPr>
        <p:spPr>
          <a:xfrm>
            <a:off x="5396137" y="6092888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5E4D406-3567-4FCA-B573-C8D7C44FB991}"/>
              </a:ext>
            </a:extLst>
          </p:cNvPr>
          <p:cNvSpPr/>
          <p:nvPr/>
        </p:nvSpPr>
        <p:spPr>
          <a:xfrm>
            <a:off x="6323237" y="609923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CC5238B-930A-49B0-9D82-5D07D1FEDA6C}"/>
              </a:ext>
            </a:extLst>
          </p:cNvPr>
          <p:cNvSpPr/>
          <p:nvPr/>
        </p:nvSpPr>
        <p:spPr>
          <a:xfrm>
            <a:off x="6932837" y="609288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4BB2AF-25FB-41E7-91E1-360F87C59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689684"/>
              </p:ext>
            </p:extLst>
          </p:nvPr>
        </p:nvGraphicFramePr>
        <p:xfrm>
          <a:off x="8812664" y="2770700"/>
          <a:ext cx="2708912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1543998767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1617929023"/>
                    </a:ext>
                  </a:extLst>
                </a:gridCol>
                <a:gridCol w="891542">
                  <a:extLst>
                    <a:ext uri="{9D8B030D-6E8A-4147-A177-3AD203B41FA5}">
                      <a16:colId xmlns:a16="http://schemas.microsoft.com/office/drawing/2014/main" val="207143934"/>
                    </a:ext>
                  </a:extLst>
                </a:gridCol>
              </a:tblGrid>
              <a:tr h="755715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Hours a week of 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Final score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02576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905952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Laura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78929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699091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24409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64937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3706C74-ACAF-4969-8A5D-FF404A65F362}"/>
              </a:ext>
            </a:extLst>
          </p:cNvPr>
          <p:cNvSpPr/>
          <p:nvPr/>
        </p:nvSpPr>
        <p:spPr>
          <a:xfrm>
            <a:off x="10637975" y="2774548"/>
            <a:ext cx="115824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2D0A93CD-99B0-4A28-BA95-0B749F27ED3E}"/>
              </a:ext>
            </a:extLst>
          </p:cNvPr>
          <p:cNvSpPr/>
          <p:nvPr/>
        </p:nvSpPr>
        <p:spPr>
          <a:xfrm>
            <a:off x="8613816" y="2626458"/>
            <a:ext cx="328041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5155B7FC-E33D-40F4-8B7E-201674293E4C}"/>
              </a:ext>
            </a:extLst>
          </p:cNvPr>
          <p:cNvSpPr/>
          <p:nvPr/>
        </p:nvSpPr>
        <p:spPr>
          <a:xfrm rot="2895482">
            <a:off x="-312235" y="3344263"/>
            <a:ext cx="5224154" cy="1900709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1754529"/>
              <a:gd name="connsiteX1" fmla="*/ 1433512 w 1433512"/>
              <a:gd name="connsiteY1" fmla="*/ 795338 h 1754529"/>
              <a:gd name="connsiteX0" fmla="*/ 0 w 1433512"/>
              <a:gd name="connsiteY0" fmla="*/ 0 h 2282034"/>
              <a:gd name="connsiteX1" fmla="*/ 1433512 w 1433512"/>
              <a:gd name="connsiteY1" fmla="*/ 795338 h 2282034"/>
              <a:gd name="connsiteX0" fmla="*/ 0 w 1433512"/>
              <a:gd name="connsiteY0" fmla="*/ 0 h 3400830"/>
              <a:gd name="connsiteX1" fmla="*/ 1433512 w 1433512"/>
              <a:gd name="connsiteY1" fmla="*/ 795338 h 3400830"/>
              <a:gd name="connsiteX0" fmla="*/ 0 w 1424282"/>
              <a:gd name="connsiteY0" fmla="*/ 0 h 3400048"/>
              <a:gd name="connsiteX1" fmla="*/ 1424282 w 1424282"/>
              <a:gd name="connsiteY1" fmla="*/ 794186 h 3400048"/>
              <a:gd name="connsiteX0" fmla="*/ 0 w 1424282"/>
              <a:gd name="connsiteY0" fmla="*/ 0 h 5394509"/>
              <a:gd name="connsiteX1" fmla="*/ 1424282 w 1424282"/>
              <a:gd name="connsiteY1" fmla="*/ 794186 h 5394509"/>
              <a:gd name="connsiteX0" fmla="*/ 0 w 1417883"/>
              <a:gd name="connsiteY0" fmla="*/ 0 h 5652531"/>
              <a:gd name="connsiteX1" fmla="*/ 1417883 w 1417883"/>
              <a:gd name="connsiteY1" fmla="*/ 1155209 h 5652531"/>
              <a:gd name="connsiteX0" fmla="*/ 0 w 1430407"/>
              <a:gd name="connsiteY0" fmla="*/ 0 h 5382964"/>
              <a:gd name="connsiteX1" fmla="*/ 1430407 w 1430407"/>
              <a:gd name="connsiteY1" fmla="*/ 777887 h 5382964"/>
              <a:gd name="connsiteX0" fmla="*/ 0 w 1430407"/>
              <a:gd name="connsiteY0" fmla="*/ 0 h 6661481"/>
              <a:gd name="connsiteX1" fmla="*/ 1430407 w 1430407"/>
              <a:gd name="connsiteY1" fmla="*/ 777887 h 666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0407" h="6661481">
                <a:moveTo>
                  <a:pt x="0" y="0"/>
                </a:moveTo>
                <a:cubicBezTo>
                  <a:pt x="252731" y="2416232"/>
                  <a:pt x="992407" y="13233143"/>
                  <a:pt x="1430407" y="77788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67534BE5-5B5B-449B-8481-25509B7AC6BE}"/>
              </a:ext>
            </a:extLst>
          </p:cNvPr>
          <p:cNvSpPr/>
          <p:nvPr/>
        </p:nvSpPr>
        <p:spPr>
          <a:xfrm rot="2895482">
            <a:off x="1160645" y="2974675"/>
            <a:ext cx="4061225" cy="141174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689644" h="246652">
                <a:moveTo>
                  <a:pt x="1" y="0"/>
                </a:moveTo>
                <a:cubicBezTo>
                  <a:pt x="4445242" y="100003"/>
                  <a:pt x="18626314" y="348149"/>
                  <a:pt x="37689644" y="201301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3836473-F2C4-440E-B1A7-73C18ADF3696}"/>
              </a:ext>
            </a:extLst>
          </p:cNvPr>
          <p:cNvSpPr/>
          <p:nvPr/>
        </p:nvSpPr>
        <p:spPr>
          <a:xfrm>
            <a:off x="4216556" y="570206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6B4500A-F1E3-4FCB-9C7C-FEAB58092A0D}"/>
              </a:ext>
            </a:extLst>
          </p:cNvPr>
          <p:cNvSpPr/>
          <p:nvPr/>
        </p:nvSpPr>
        <p:spPr>
          <a:xfrm>
            <a:off x="5173827" y="505594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751E0D0F-A6E6-427F-8BC3-8121491F7ADA}"/>
              </a:ext>
            </a:extLst>
          </p:cNvPr>
          <p:cNvSpPr/>
          <p:nvPr/>
        </p:nvSpPr>
        <p:spPr>
          <a:xfrm>
            <a:off x="5604833" y="425822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A8CF3DC-8DA3-4266-98CF-6321659FE05C}"/>
              </a:ext>
            </a:extLst>
          </p:cNvPr>
          <p:cNvSpPr/>
          <p:nvPr/>
        </p:nvSpPr>
        <p:spPr>
          <a:xfrm>
            <a:off x="653828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DE1F77B-97D1-4A0A-812E-917DAB62E059}"/>
              </a:ext>
            </a:extLst>
          </p:cNvPr>
          <p:cNvSpPr/>
          <p:nvPr/>
        </p:nvSpPr>
        <p:spPr>
          <a:xfrm>
            <a:off x="7121689" y="282709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ACEB4BB4-3E46-40DA-A1E3-2B84D950103E}"/>
              </a:ext>
            </a:extLst>
          </p:cNvPr>
          <p:cNvCxnSpPr>
            <a:cxnSpLocks/>
          </p:cNvCxnSpPr>
          <p:nvPr/>
        </p:nvCxnSpPr>
        <p:spPr>
          <a:xfrm>
            <a:off x="3849290" y="4452174"/>
            <a:ext cx="3572590" cy="0"/>
          </a:xfrm>
          <a:prstGeom prst="line">
            <a:avLst/>
          </a:prstGeom>
          <a:ln w="38100">
            <a:solidFill>
              <a:srgbClr val="FF9933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E0D15F9C-3F07-49DC-9DF6-DF8220076691}"/>
              </a:ext>
            </a:extLst>
          </p:cNvPr>
          <p:cNvCxnSpPr>
            <a:cxnSpLocks/>
          </p:cNvCxnSpPr>
          <p:nvPr/>
        </p:nvCxnSpPr>
        <p:spPr>
          <a:xfrm flipH="1" flipV="1">
            <a:off x="5760722" y="2403484"/>
            <a:ext cx="0" cy="3735540"/>
          </a:xfrm>
          <a:prstGeom prst="line">
            <a:avLst/>
          </a:prstGeom>
          <a:ln w="38100">
            <a:solidFill>
              <a:srgbClr val="00CC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031183E-4FB3-4C61-86E7-43A17DEC6353}"/>
              </a:ext>
            </a:extLst>
          </p:cNvPr>
          <p:cNvCxnSpPr>
            <a:cxnSpLocks/>
          </p:cNvCxnSpPr>
          <p:nvPr/>
        </p:nvCxnSpPr>
        <p:spPr>
          <a:xfrm flipV="1">
            <a:off x="4104183" y="312039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72821210-9231-4C88-9EC1-DF6081A2232E}"/>
              </a:ext>
            </a:extLst>
          </p:cNvPr>
          <p:cNvSpPr/>
          <p:nvPr/>
        </p:nvSpPr>
        <p:spPr>
          <a:xfrm>
            <a:off x="4442011" y="5500520"/>
            <a:ext cx="461986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2.1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6EA5143-8B83-435E-82C1-0C2853331390}"/>
              </a:ext>
            </a:extLst>
          </p:cNvPr>
          <p:cNvSpPr/>
          <p:nvPr/>
        </p:nvSpPr>
        <p:spPr>
          <a:xfrm rot="5400000">
            <a:off x="4001884" y="5345845"/>
            <a:ext cx="635410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19.2</a:t>
            </a:r>
            <a:r>
              <a:rPr lang="en-US" sz="2000" dirty="0">
                <a:ln w="3175">
                  <a:solidFill>
                    <a:schemeClr val="tx1"/>
                  </a:solidFill>
                </a:ln>
              </a:rPr>
              <a:t> 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B31290D-B206-445C-927F-8D2341A8535C}"/>
              </a:ext>
            </a:extLst>
          </p:cNvPr>
          <p:cNvSpPr/>
          <p:nvPr/>
        </p:nvSpPr>
        <p:spPr>
          <a:xfrm>
            <a:off x="5234869" y="4935708"/>
            <a:ext cx="4587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0.8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00CC00"/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5D87E8C0-E6DF-46F5-B4DB-FD92B9E6CC2A}"/>
              </a:ext>
            </a:extLst>
          </p:cNvPr>
          <p:cNvSpPr/>
          <p:nvPr/>
        </p:nvSpPr>
        <p:spPr>
          <a:xfrm rot="5400000">
            <a:off x="4852194" y="4490594"/>
            <a:ext cx="786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10.2</a:t>
            </a:r>
            <a:r>
              <a:rPr lang="en-US" sz="3600" dirty="0">
                <a:ln w="3175"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000" dirty="0"/>
              <a:t> 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2CDF2224-8DEC-445D-AF4B-B963679C431F}"/>
              </a:ext>
            </a:extLst>
          </p:cNvPr>
          <p:cNvSpPr/>
          <p:nvPr/>
        </p:nvSpPr>
        <p:spPr>
          <a:xfrm rot="5400000">
            <a:off x="6522136" y="3950538"/>
            <a:ext cx="5116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7.8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44A5894-C9FE-4B9F-9BB3-2EB1934FB9B3}"/>
              </a:ext>
            </a:extLst>
          </p:cNvPr>
          <p:cNvSpPr/>
          <p:nvPr/>
        </p:nvSpPr>
        <p:spPr>
          <a:xfrm>
            <a:off x="6134100" y="3809304"/>
            <a:ext cx="5416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1.2</a:t>
            </a:r>
            <a:r>
              <a:rPr lang="en-US" sz="2000" dirty="0"/>
              <a:t> 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BABC244A-C997-4874-A8F2-832421AD3497}"/>
              </a:ext>
            </a:extLst>
          </p:cNvPr>
          <p:cNvSpPr/>
          <p:nvPr/>
        </p:nvSpPr>
        <p:spPr>
          <a:xfrm rot="5400000">
            <a:off x="7057281" y="2933832"/>
            <a:ext cx="5902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20.8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C6D46B32-630B-47A2-A2FC-165598133C13}"/>
              </a:ext>
            </a:extLst>
          </p:cNvPr>
          <p:cNvSpPr/>
          <p:nvPr/>
        </p:nvSpPr>
        <p:spPr>
          <a:xfrm>
            <a:off x="6682741" y="2462945"/>
            <a:ext cx="587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1.9</a:t>
            </a:r>
            <a:r>
              <a:rPr lang="en-US" sz="2000" dirty="0"/>
              <a:t> 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6062327-F484-422E-9770-65C25B74855C}"/>
              </a:ext>
            </a:extLst>
          </p:cNvPr>
          <p:cNvGrpSpPr/>
          <p:nvPr/>
        </p:nvGrpSpPr>
        <p:grpSpPr>
          <a:xfrm>
            <a:off x="5193545" y="5059199"/>
            <a:ext cx="567533" cy="76763"/>
            <a:chOff x="5216128" y="4559427"/>
            <a:chExt cx="567533" cy="76763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2C6E1AF8-9FB6-44EC-8C81-B8522FF25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5DBF77D-001F-4070-A12A-D2B7934D74AE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0764DB0-89E7-45BD-898A-2A58D044F78E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90E72A0-0E09-4652-BD63-EA6F107C0EC1}"/>
              </a:ext>
            </a:extLst>
          </p:cNvPr>
          <p:cNvGrpSpPr/>
          <p:nvPr/>
        </p:nvGrpSpPr>
        <p:grpSpPr>
          <a:xfrm rot="5400000">
            <a:off x="4898614" y="4730425"/>
            <a:ext cx="639297" cy="72000"/>
            <a:chOff x="5237164" y="4559427"/>
            <a:chExt cx="546497" cy="76763"/>
          </a:xfrm>
        </p:grpSpPr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DE93C15-1B5E-4A80-8ECF-AC95C048CBA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5234C5E-A3CF-4185-8739-D2C48D44D0D8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2A2E9E2-726F-42C8-B2FD-33C926C35736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1481E5A-CBDF-48FC-BC5B-438566477E70}"/>
              </a:ext>
            </a:extLst>
          </p:cNvPr>
          <p:cNvGrpSpPr/>
          <p:nvPr/>
        </p:nvGrpSpPr>
        <p:grpSpPr>
          <a:xfrm>
            <a:off x="5746392" y="3918586"/>
            <a:ext cx="830263" cy="72000"/>
            <a:chOff x="5781675" y="4390364"/>
            <a:chExt cx="835819" cy="73190"/>
          </a:xfrm>
        </p:grpSpPr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304BDD14-D352-45EA-BE6C-5F8BD0B41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EC35A38-7D28-4B6F-8E31-90F0D821BEAA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E726B38-7784-46A4-B44A-EE5195B6BB64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2505342-3BFE-4A3A-9207-4837E1293635}"/>
              </a:ext>
            </a:extLst>
          </p:cNvPr>
          <p:cNvGrpSpPr/>
          <p:nvPr/>
        </p:nvGrpSpPr>
        <p:grpSpPr>
          <a:xfrm rot="5400000">
            <a:off x="6354516" y="4102735"/>
            <a:ext cx="626287" cy="72000"/>
            <a:chOff x="5697140" y="4476091"/>
            <a:chExt cx="85330" cy="74381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33D574C-6571-4325-997F-D580EB31E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C59AF58-48C2-4F19-99BF-78F8EAE4C5B5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15B167C-E556-4617-98CA-1A6F8DE4DE63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7C6036F9-CB4B-4AD7-B756-D47BA1AB0FA5}"/>
              </a:ext>
            </a:extLst>
          </p:cNvPr>
          <p:cNvGrpSpPr/>
          <p:nvPr/>
        </p:nvGrpSpPr>
        <p:grpSpPr>
          <a:xfrm rot="5400000">
            <a:off x="6454492" y="3613822"/>
            <a:ext cx="1587119" cy="72000"/>
            <a:chOff x="5781675" y="4390364"/>
            <a:chExt cx="835819" cy="73190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AFF0376-AD19-4075-B673-9A5806F650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B11EECEF-7C03-4CD7-A92C-536ABEE53900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2E9433D-1EBE-40A5-A07D-489B382DACB4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1FB5B99-FE1D-4D87-9FB6-B568A756EA03}"/>
              </a:ext>
            </a:extLst>
          </p:cNvPr>
          <p:cNvGrpSpPr/>
          <p:nvPr/>
        </p:nvGrpSpPr>
        <p:grpSpPr>
          <a:xfrm>
            <a:off x="5758538" y="2739473"/>
            <a:ext cx="1414064" cy="76760"/>
            <a:chOff x="5780486" y="4303451"/>
            <a:chExt cx="1381123" cy="76760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035C062-7191-484F-85E4-14423EFD68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1A3A4B1-D020-4010-A39D-2D2D2FF42149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6BF1238-E60D-4795-B74F-F8116F89B05B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A9EC8D0-3A20-41D0-B6DC-E220C7809743}"/>
              </a:ext>
            </a:extLst>
          </p:cNvPr>
          <p:cNvSpPr/>
          <p:nvPr/>
        </p:nvSpPr>
        <p:spPr>
          <a:xfrm>
            <a:off x="5457945" y="6252682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7420E91-E4BF-4DE3-922F-DE1C02740D8F}"/>
              </a:ext>
            </a:extLst>
          </p:cNvPr>
          <p:cNvCxnSpPr>
            <a:cxnSpLocks/>
          </p:cNvCxnSpPr>
          <p:nvPr/>
        </p:nvCxnSpPr>
        <p:spPr>
          <a:xfrm>
            <a:off x="5640833" y="4293154"/>
            <a:ext cx="0" cy="184413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C3CD0364-017F-4049-98BE-864769617BC0}"/>
              </a:ext>
            </a:extLst>
          </p:cNvPr>
          <p:cNvCxnSpPr>
            <a:cxnSpLocks/>
            <a:endCxn id="102" idx="4"/>
          </p:cNvCxnSpPr>
          <p:nvPr/>
        </p:nvCxnSpPr>
        <p:spPr>
          <a:xfrm flipH="1">
            <a:off x="3899774" y="4294515"/>
            <a:ext cx="1739026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47F801F0-6854-455F-A1CB-4547A07C0961}"/>
              </a:ext>
            </a:extLst>
          </p:cNvPr>
          <p:cNvGrpSpPr/>
          <p:nvPr/>
        </p:nvGrpSpPr>
        <p:grpSpPr>
          <a:xfrm>
            <a:off x="5641617" y="4255138"/>
            <a:ext cx="115095" cy="72000"/>
            <a:chOff x="5697140" y="4476091"/>
            <a:chExt cx="85330" cy="74381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6B5E99F-D071-43A8-A0AF-0D4D50DCE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FD1568CF-642E-4EC8-BDC9-484EFD566878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591719D-5916-4193-88B7-7C2BC866E8FA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518D89C-CA49-400E-8D0F-786325EDD229}"/>
              </a:ext>
            </a:extLst>
          </p:cNvPr>
          <p:cNvGrpSpPr/>
          <p:nvPr/>
        </p:nvGrpSpPr>
        <p:grpSpPr>
          <a:xfrm rot="5400000">
            <a:off x="5515187" y="4336423"/>
            <a:ext cx="145933" cy="72000"/>
            <a:chOff x="5697140" y="4476091"/>
            <a:chExt cx="85330" cy="7438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BACFD7E-0B03-4EAA-9671-54D52DDC09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D51A009-197C-446A-B121-ACC24D8E2CD9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34E0709-CDF6-4517-8659-61AABC66D620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" name="Rectangle 237">
            <a:extLst>
              <a:ext uri="{FF2B5EF4-FFF2-40B4-BE49-F238E27FC236}">
                <a16:creationId xmlns:a16="http://schemas.microsoft.com/office/drawing/2014/main" id="{9DBD5C11-D661-4926-8E70-308135FA52E8}"/>
              </a:ext>
            </a:extLst>
          </p:cNvPr>
          <p:cNvSpPr/>
          <p:nvPr/>
        </p:nvSpPr>
        <p:spPr>
          <a:xfrm>
            <a:off x="5351550" y="3760559"/>
            <a:ext cx="45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0.2</a:t>
            </a:r>
          </a:p>
          <a:p>
            <a:pPr algn="r"/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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00CC00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AC2E085-3675-4A14-B649-BE2A2AF872BF}"/>
              </a:ext>
            </a:extLst>
          </p:cNvPr>
          <p:cNvSpPr/>
          <p:nvPr/>
        </p:nvSpPr>
        <p:spPr>
          <a:xfrm>
            <a:off x="4996024" y="3941478"/>
            <a:ext cx="786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+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0.8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sym typeface="Symbol" panose="05050102010706020507" pitchFamily="18" charset="2"/>
              </a:rPr>
              <a:t></a:t>
            </a:r>
            <a:r>
              <a:rPr lang="en-US" sz="3600" dirty="0">
                <a:ln w="3175"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000" dirty="0"/>
              <a:t> </a:t>
            </a: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5C8CE19A-7CB9-45F4-8CD0-864BB27B1B8F}"/>
              </a:ext>
            </a:extLst>
          </p:cNvPr>
          <p:cNvGrpSpPr/>
          <p:nvPr/>
        </p:nvGrpSpPr>
        <p:grpSpPr>
          <a:xfrm>
            <a:off x="3008882" y="931741"/>
            <a:ext cx="7948678" cy="1195222"/>
            <a:chOff x="6390065" y="923352"/>
            <a:chExt cx="7948678" cy="1195222"/>
          </a:xfrm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4A5A63D-48DB-44B7-8826-86B51346E5E7}"/>
                </a:ext>
              </a:extLst>
            </p:cNvPr>
            <p:cNvSpPr/>
            <p:nvPr/>
          </p:nvSpPr>
          <p:spPr>
            <a:xfrm>
              <a:off x="6390066" y="1255690"/>
              <a:ext cx="7944867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6437DE91-BEB1-4EAA-83FB-462D711A3A99}"/>
                </a:ext>
              </a:extLst>
            </p:cNvPr>
            <p:cNvSpPr txBox="1"/>
            <p:nvPr/>
          </p:nvSpPr>
          <p:spPr>
            <a:xfrm>
              <a:off x="6390065" y="923352"/>
              <a:ext cx="7948678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B53E7FFC-C11A-46EB-B9E4-D30EEF2A2AF5}"/>
                    </a:ext>
                  </a:extLst>
                </p:cNvPr>
                <p:cNvSpPr txBox="1"/>
                <p:nvPr/>
              </p:nvSpPr>
              <p:spPr>
                <a:xfrm>
                  <a:off x="6427723" y="1374312"/>
                  <a:ext cx="7862985" cy="537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19.2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10.2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7.8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lang="en-US" b="0" i="1" smtClean="0">
                                <a:solidFill>
                                  <a:srgbClr val="00CC00"/>
                                </a:solidFill>
                                <a:latin typeface="Cambria Math" panose="02040503050406030204" pitchFamily="18" charset="0"/>
                              </a:rPr>
                              <m:t>1.9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20.8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B53E7FFC-C11A-46EB-B9E4-D30EEF2A2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723" y="1374312"/>
                  <a:ext cx="7862985" cy="5375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86A65E42-829E-4EF6-99CF-B1C1F878BC79}"/>
              </a:ext>
            </a:extLst>
          </p:cNvPr>
          <p:cNvSpPr/>
          <p:nvPr/>
        </p:nvSpPr>
        <p:spPr>
          <a:xfrm rot="1298901" flipH="1">
            <a:off x="2504240" y="1271872"/>
            <a:ext cx="1832708" cy="91988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  <a:gd name="connsiteX0" fmla="*/ 1 w 37136483"/>
              <a:gd name="connsiteY0" fmla="*/ 0 h 198067"/>
              <a:gd name="connsiteX1" fmla="*/ 37136483 w 37136483"/>
              <a:gd name="connsiteY1" fmla="*/ 144574 h 198067"/>
              <a:gd name="connsiteX0" fmla="*/ 1 w 37136483"/>
              <a:gd name="connsiteY0" fmla="*/ 0 h 164983"/>
              <a:gd name="connsiteX1" fmla="*/ 37136483 w 37136483"/>
              <a:gd name="connsiteY1" fmla="*/ 144574 h 164983"/>
              <a:gd name="connsiteX0" fmla="*/ 4 w 46627093"/>
              <a:gd name="connsiteY0" fmla="*/ 0 h 161116"/>
              <a:gd name="connsiteX1" fmla="*/ 46627093 w 46627093"/>
              <a:gd name="connsiteY1" fmla="*/ 140189 h 161116"/>
              <a:gd name="connsiteX0" fmla="*/ 11 w 44464114"/>
              <a:gd name="connsiteY0" fmla="*/ 0 h 160717"/>
              <a:gd name="connsiteX1" fmla="*/ 44464114 w 44464114"/>
              <a:gd name="connsiteY1" fmla="*/ 139736 h 1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464114" h="160717">
                <a:moveTo>
                  <a:pt x="11" y="0"/>
                </a:moveTo>
                <a:cubicBezTo>
                  <a:pt x="4445252" y="100003"/>
                  <a:pt x="23328599" y="206895"/>
                  <a:pt x="44464114" y="13973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766D715B-675C-4509-BE05-43A311648B66}"/>
              </a:ext>
            </a:extLst>
          </p:cNvPr>
          <p:cNvSpPr/>
          <p:nvPr/>
        </p:nvSpPr>
        <p:spPr>
          <a:xfrm rot="2895482" flipH="1">
            <a:off x="5021198" y="1820886"/>
            <a:ext cx="1784840" cy="2902687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0678298 w 20678300"/>
              <a:gd name="connsiteY0" fmla="*/ 0 h 776790"/>
              <a:gd name="connsiteX1" fmla="*/ 9438641 w 20678300"/>
              <a:gd name="connsiteY1" fmla="*/ 776790 h 776790"/>
              <a:gd name="connsiteX0" fmla="*/ 18855467 w 18855469"/>
              <a:gd name="connsiteY0" fmla="*/ 0 h 776790"/>
              <a:gd name="connsiteX1" fmla="*/ 7615810 w 18855469"/>
              <a:gd name="connsiteY1" fmla="*/ 776790 h 776790"/>
              <a:gd name="connsiteX0" fmla="*/ 11500923 w 11500925"/>
              <a:gd name="connsiteY0" fmla="*/ 0 h 776790"/>
              <a:gd name="connsiteX1" fmla="*/ 261266 w 11500925"/>
              <a:gd name="connsiteY1" fmla="*/ 776790 h 77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00925" h="776790">
                <a:moveTo>
                  <a:pt x="11500923" y="0"/>
                </a:moveTo>
                <a:cubicBezTo>
                  <a:pt x="5303778" y="189621"/>
                  <a:pt x="-1417248" y="651392"/>
                  <a:pt x="261266" y="776790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AF455B55-1F75-486D-A248-7C6775839F49}"/>
              </a:ext>
            </a:extLst>
          </p:cNvPr>
          <p:cNvSpPr/>
          <p:nvPr/>
        </p:nvSpPr>
        <p:spPr>
          <a:xfrm rot="2895482">
            <a:off x="4306017" y="2325758"/>
            <a:ext cx="2685817" cy="230978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705078"/>
              <a:gd name="connsiteY0" fmla="*/ 0 h 507176"/>
              <a:gd name="connsiteX1" fmla="*/ 2705078 w 2705078"/>
              <a:gd name="connsiteY1" fmla="*/ 507176 h 507176"/>
              <a:gd name="connsiteX0" fmla="*/ 0 w 2763951"/>
              <a:gd name="connsiteY0" fmla="*/ 0 h 482439"/>
              <a:gd name="connsiteX1" fmla="*/ 2763951 w 2763951"/>
              <a:gd name="connsiteY1" fmla="*/ 482439 h 482439"/>
              <a:gd name="connsiteX0" fmla="*/ 0 w 2860174"/>
              <a:gd name="connsiteY0" fmla="*/ 0 h 482439"/>
              <a:gd name="connsiteX1" fmla="*/ 2763951 w 2860174"/>
              <a:gd name="connsiteY1" fmla="*/ 482439 h 482439"/>
              <a:gd name="connsiteX0" fmla="*/ 0 w 2927559"/>
              <a:gd name="connsiteY0" fmla="*/ 0 h 485206"/>
              <a:gd name="connsiteX1" fmla="*/ 2834626 w 2927559"/>
              <a:gd name="connsiteY1" fmla="*/ 485206 h 48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7559" h="485206">
                <a:moveTo>
                  <a:pt x="0" y="0"/>
                </a:moveTo>
                <a:cubicBezTo>
                  <a:pt x="1779395" y="202984"/>
                  <a:pt x="3328160" y="344970"/>
                  <a:pt x="2834626" y="485206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F7B91708-573B-4908-80FC-0E13DEDE70AA}"/>
              </a:ext>
            </a:extLst>
          </p:cNvPr>
          <p:cNvSpPr/>
          <p:nvPr/>
        </p:nvSpPr>
        <p:spPr>
          <a:xfrm rot="2895482" flipH="1">
            <a:off x="6510190" y="1392774"/>
            <a:ext cx="722382" cy="348094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0678298 w 20678300"/>
              <a:gd name="connsiteY0" fmla="*/ 0 h 776790"/>
              <a:gd name="connsiteX1" fmla="*/ 9438641 w 20678300"/>
              <a:gd name="connsiteY1" fmla="*/ 776790 h 776790"/>
              <a:gd name="connsiteX0" fmla="*/ 18855467 w 18855469"/>
              <a:gd name="connsiteY0" fmla="*/ 0 h 776790"/>
              <a:gd name="connsiteX1" fmla="*/ 7615810 w 18855469"/>
              <a:gd name="connsiteY1" fmla="*/ 776790 h 776790"/>
              <a:gd name="connsiteX0" fmla="*/ 11500923 w 11500925"/>
              <a:gd name="connsiteY0" fmla="*/ 0 h 776790"/>
              <a:gd name="connsiteX1" fmla="*/ 261266 w 11500925"/>
              <a:gd name="connsiteY1" fmla="*/ 776790 h 776790"/>
              <a:gd name="connsiteX0" fmla="*/ 13829533 w 13829535"/>
              <a:gd name="connsiteY0" fmla="*/ 0 h 776790"/>
              <a:gd name="connsiteX1" fmla="*/ 2589876 w 13829535"/>
              <a:gd name="connsiteY1" fmla="*/ 776790 h 776790"/>
              <a:gd name="connsiteX0" fmla="*/ 18279020 w 18279022"/>
              <a:gd name="connsiteY0" fmla="*/ 0 h 776790"/>
              <a:gd name="connsiteX1" fmla="*/ 7039363 w 18279022"/>
              <a:gd name="connsiteY1" fmla="*/ 776790 h 776790"/>
              <a:gd name="connsiteX0" fmla="*/ 18904339 w 18904341"/>
              <a:gd name="connsiteY0" fmla="*/ 0 h 769634"/>
              <a:gd name="connsiteX1" fmla="*/ 6741935 w 18904341"/>
              <a:gd name="connsiteY1" fmla="*/ 769634 h 76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04341" h="769634">
                <a:moveTo>
                  <a:pt x="18904339" y="0"/>
                </a:moveTo>
                <a:cubicBezTo>
                  <a:pt x="-1100044" y="142709"/>
                  <a:pt x="-5353290" y="670549"/>
                  <a:pt x="6741935" y="769634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67A84FDE-161B-4EFE-803E-049FEFB06712}"/>
              </a:ext>
            </a:extLst>
          </p:cNvPr>
          <p:cNvSpPr/>
          <p:nvPr/>
        </p:nvSpPr>
        <p:spPr>
          <a:xfrm rot="2895482">
            <a:off x="7373688" y="1214325"/>
            <a:ext cx="318279" cy="317022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3364500"/>
              <a:gd name="connsiteY0" fmla="*/ 0 h 690828"/>
              <a:gd name="connsiteX1" fmla="*/ 3364500 w 3364500"/>
              <a:gd name="connsiteY1" fmla="*/ 690828 h 690828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1131582"/>
              <a:gd name="connsiteY0" fmla="*/ 0 h 460243"/>
              <a:gd name="connsiteX1" fmla="*/ 1131582 w 1131582"/>
              <a:gd name="connsiteY1" fmla="*/ 460243 h 460243"/>
              <a:gd name="connsiteX0" fmla="*/ 748254 w 1879836"/>
              <a:gd name="connsiteY0" fmla="*/ 0 h 460243"/>
              <a:gd name="connsiteX1" fmla="*/ 1879836 w 1879836"/>
              <a:gd name="connsiteY1" fmla="*/ 460243 h 460243"/>
              <a:gd name="connsiteX0" fmla="*/ 654667 w 1936253"/>
              <a:gd name="connsiteY0" fmla="*/ 0 h 451797"/>
              <a:gd name="connsiteX1" fmla="*/ 1936253 w 1936253"/>
              <a:gd name="connsiteY1" fmla="*/ 451797 h 451797"/>
              <a:gd name="connsiteX0" fmla="*/ 133871 w 1415457"/>
              <a:gd name="connsiteY0" fmla="*/ 0 h 451797"/>
              <a:gd name="connsiteX1" fmla="*/ 1415457 w 1415457"/>
              <a:gd name="connsiteY1" fmla="*/ 451797 h 45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15457" h="451797">
                <a:moveTo>
                  <a:pt x="133871" y="0"/>
                </a:moveTo>
                <a:cubicBezTo>
                  <a:pt x="2439541" y="48816"/>
                  <a:pt x="-2154279" y="346409"/>
                  <a:pt x="1415457" y="45179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30A767C9-74A9-46D8-9C7C-C43B86362069}"/>
              </a:ext>
            </a:extLst>
          </p:cNvPr>
          <p:cNvSpPr/>
          <p:nvPr/>
        </p:nvSpPr>
        <p:spPr>
          <a:xfrm rot="2895482" flipH="1">
            <a:off x="7774618" y="1315278"/>
            <a:ext cx="673156" cy="340729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8933628 w 28933636"/>
              <a:gd name="connsiteY0" fmla="*/ 0 h 790396"/>
              <a:gd name="connsiteX1" fmla="*/ 3993223 w 28933636"/>
              <a:gd name="connsiteY1" fmla="*/ 790396 h 790396"/>
              <a:gd name="connsiteX0" fmla="*/ 44054002 w 44054010"/>
              <a:gd name="connsiteY0" fmla="*/ 0 h 790396"/>
              <a:gd name="connsiteX1" fmla="*/ 19113597 w 44054010"/>
              <a:gd name="connsiteY1" fmla="*/ 790396 h 79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54010" h="790396">
                <a:moveTo>
                  <a:pt x="44054002" y="0"/>
                </a:moveTo>
                <a:cubicBezTo>
                  <a:pt x="10968080" y="144106"/>
                  <a:pt x="-21897552" y="684277"/>
                  <a:pt x="19113597" y="79039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53A4731-7CB6-4FAB-B09E-BF5EC03CB2D4}"/>
              </a:ext>
            </a:extLst>
          </p:cNvPr>
          <p:cNvSpPr/>
          <p:nvPr/>
        </p:nvSpPr>
        <p:spPr>
          <a:xfrm rot="2895482" flipH="1">
            <a:off x="8400534" y="851708"/>
            <a:ext cx="1166520" cy="321920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8933628 w 28933636"/>
              <a:gd name="connsiteY0" fmla="*/ 0 h 790396"/>
              <a:gd name="connsiteX1" fmla="*/ 3993223 w 28933636"/>
              <a:gd name="connsiteY1" fmla="*/ 790396 h 790396"/>
              <a:gd name="connsiteX0" fmla="*/ 30182366 w 30182374"/>
              <a:gd name="connsiteY0" fmla="*/ 0 h 790396"/>
              <a:gd name="connsiteX1" fmla="*/ 5241961 w 30182374"/>
              <a:gd name="connsiteY1" fmla="*/ 790396 h 790396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20115268 w 130075655"/>
              <a:gd name="connsiteY0" fmla="*/ 0 h 1461404"/>
              <a:gd name="connsiteX1" fmla="*/ 130075643 w 130075655"/>
              <a:gd name="connsiteY1" fmla="*/ 1461404 h 1461404"/>
              <a:gd name="connsiteX0" fmla="*/ 16327490 w 126919117"/>
              <a:gd name="connsiteY0" fmla="*/ 0 h 1461404"/>
              <a:gd name="connsiteX1" fmla="*/ 126287865 w 126919117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2025128 w 111985515"/>
              <a:gd name="connsiteY0" fmla="*/ 0 h 1461404"/>
              <a:gd name="connsiteX1" fmla="*/ 111985503 w 111985515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16124962 w 126085349"/>
              <a:gd name="connsiteY0" fmla="*/ 0 h 1461404"/>
              <a:gd name="connsiteX1" fmla="*/ 126085337 w 126085349"/>
              <a:gd name="connsiteY1" fmla="*/ 1461404 h 1461404"/>
              <a:gd name="connsiteX0" fmla="*/ 21437561 w 131397948"/>
              <a:gd name="connsiteY0" fmla="*/ 0 h 1461404"/>
              <a:gd name="connsiteX1" fmla="*/ 131397936 w 131397948"/>
              <a:gd name="connsiteY1" fmla="*/ 1461404 h 146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397948" h="1461404">
                <a:moveTo>
                  <a:pt x="21437561" y="0"/>
                </a:moveTo>
                <a:cubicBezTo>
                  <a:pt x="-40823798" y="173506"/>
                  <a:pt x="43786740" y="1085078"/>
                  <a:pt x="131397936" y="1461404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0C152EE9-16C3-45BA-8978-1D1DF961B9CC}"/>
              </a:ext>
            </a:extLst>
          </p:cNvPr>
          <p:cNvSpPr/>
          <p:nvPr/>
        </p:nvSpPr>
        <p:spPr>
          <a:xfrm rot="2895482" flipH="1">
            <a:off x="8002567" y="796212"/>
            <a:ext cx="1058902" cy="278907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3364500"/>
              <a:gd name="connsiteY0" fmla="*/ 0 h 690828"/>
              <a:gd name="connsiteX1" fmla="*/ 3364500 w 3364500"/>
              <a:gd name="connsiteY1" fmla="*/ 690828 h 690828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1131582"/>
              <a:gd name="connsiteY0" fmla="*/ 0 h 460243"/>
              <a:gd name="connsiteX1" fmla="*/ 1131582 w 1131582"/>
              <a:gd name="connsiteY1" fmla="*/ 460243 h 460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1582" h="460243">
                <a:moveTo>
                  <a:pt x="0" y="0"/>
                </a:moveTo>
                <a:cubicBezTo>
                  <a:pt x="212659" y="196364"/>
                  <a:pt x="49000" y="294076"/>
                  <a:pt x="1131582" y="460243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1A85D435-F864-4305-A556-2B2C0D0B100C}"/>
              </a:ext>
            </a:extLst>
          </p:cNvPr>
          <p:cNvSpPr/>
          <p:nvPr/>
        </p:nvSpPr>
        <p:spPr>
          <a:xfrm rot="2895482" flipH="1">
            <a:off x="7726978" y="733467"/>
            <a:ext cx="1105618" cy="525707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665344"/>
              <a:gd name="connsiteY0" fmla="*/ 0 h 795338"/>
              <a:gd name="connsiteX1" fmla="*/ 1433512 w 2665344"/>
              <a:gd name="connsiteY1" fmla="*/ 795338 h 795338"/>
              <a:gd name="connsiteX0" fmla="*/ 0 w 2973794"/>
              <a:gd name="connsiteY0" fmla="*/ 0 h 795338"/>
              <a:gd name="connsiteX1" fmla="*/ 1433512 w 2973794"/>
              <a:gd name="connsiteY1" fmla="*/ 795338 h 795338"/>
              <a:gd name="connsiteX0" fmla="*/ 0 w 4007718"/>
              <a:gd name="connsiteY0" fmla="*/ 0 h 795338"/>
              <a:gd name="connsiteX1" fmla="*/ 1433512 w 4007718"/>
              <a:gd name="connsiteY1" fmla="*/ 795338 h 795338"/>
              <a:gd name="connsiteX0" fmla="*/ 3611179 w 6046869"/>
              <a:gd name="connsiteY0" fmla="*/ 0 h 880494"/>
              <a:gd name="connsiteX1" fmla="*/ 0 w 6046869"/>
              <a:gd name="connsiteY1" fmla="*/ 880494 h 880494"/>
              <a:gd name="connsiteX0" fmla="*/ 3611179 w 6194867"/>
              <a:gd name="connsiteY0" fmla="*/ 0 h 880494"/>
              <a:gd name="connsiteX1" fmla="*/ 0 w 6194867"/>
              <a:gd name="connsiteY1" fmla="*/ 880494 h 880494"/>
              <a:gd name="connsiteX0" fmla="*/ 3839338 w 6377951"/>
              <a:gd name="connsiteY0" fmla="*/ 0 h 883706"/>
              <a:gd name="connsiteX1" fmla="*/ 0 w 6377951"/>
              <a:gd name="connsiteY1" fmla="*/ 883706 h 883706"/>
              <a:gd name="connsiteX0" fmla="*/ 3839338 w 7568753"/>
              <a:gd name="connsiteY0" fmla="*/ 0 h 883706"/>
              <a:gd name="connsiteX1" fmla="*/ 0 w 7568753"/>
              <a:gd name="connsiteY1" fmla="*/ 883706 h 883706"/>
              <a:gd name="connsiteX0" fmla="*/ 1894659 w 6079255"/>
              <a:gd name="connsiteY0" fmla="*/ 0 h 918017"/>
              <a:gd name="connsiteX1" fmla="*/ 0 w 6079255"/>
              <a:gd name="connsiteY1" fmla="*/ 918017 h 91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79255" h="918017">
                <a:moveTo>
                  <a:pt x="1894659" y="0"/>
                </a:moveTo>
                <a:cubicBezTo>
                  <a:pt x="11119348" y="276721"/>
                  <a:pt x="2591578" y="801774"/>
                  <a:pt x="0" y="91801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B3139E-9BAD-4735-BAA7-1B1480154A72}"/>
              </a:ext>
            </a:extLst>
          </p:cNvPr>
          <p:cNvSpPr/>
          <p:nvPr/>
        </p:nvSpPr>
        <p:spPr>
          <a:xfrm>
            <a:off x="10118501" y="1403796"/>
            <a:ext cx="618186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3BC38365-B9BF-472C-A4BE-1AE7219E0ABF}"/>
              </a:ext>
            </a:extLst>
          </p:cNvPr>
          <p:cNvSpPr/>
          <p:nvPr/>
        </p:nvSpPr>
        <p:spPr>
          <a:xfrm>
            <a:off x="8824173" y="1393064"/>
            <a:ext cx="525889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10865961-5353-4C87-AAB3-914A31FB7B25}"/>
              </a:ext>
            </a:extLst>
          </p:cNvPr>
          <p:cNvSpPr/>
          <p:nvPr/>
        </p:nvSpPr>
        <p:spPr>
          <a:xfrm>
            <a:off x="3440806" y="1388771"/>
            <a:ext cx="69760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CF1F5A2E-2F36-4266-A597-388B0D1C3D8F}"/>
              </a:ext>
            </a:extLst>
          </p:cNvPr>
          <p:cNvSpPr/>
          <p:nvPr/>
        </p:nvSpPr>
        <p:spPr>
          <a:xfrm>
            <a:off x="4155583" y="1399504"/>
            <a:ext cx="78561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1A78D56C-0C38-4D4B-908E-6CD02044D657}"/>
              </a:ext>
            </a:extLst>
          </p:cNvPr>
          <p:cNvSpPr/>
          <p:nvPr/>
        </p:nvSpPr>
        <p:spPr>
          <a:xfrm>
            <a:off x="4921876" y="1393065"/>
            <a:ext cx="92942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8DC054E-299D-4B0D-9179-5CC6972E02B1}"/>
              </a:ext>
            </a:extLst>
          </p:cNvPr>
          <p:cNvSpPr/>
          <p:nvPr/>
        </p:nvSpPr>
        <p:spPr>
          <a:xfrm>
            <a:off x="5868474" y="1403798"/>
            <a:ext cx="789904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1B7EB445-53BF-4A51-8AEE-0A14D7061B95}"/>
              </a:ext>
            </a:extLst>
          </p:cNvPr>
          <p:cNvSpPr/>
          <p:nvPr/>
        </p:nvSpPr>
        <p:spPr>
          <a:xfrm>
            <a:off x="6718479" y="1418823"/>
            <a:ext cx="862884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6CA12418-4FBE-4EFE-BFFE-D517BCECF626}"/>
              </a:ext>
            </a:extLst>
          </p:cNvPr>
          <p:cNvSpPr/>
          <p:nvPr/>
        </p:nvSpPr>
        <p:spPr>
          <a:xfrm>
            <a:off x="7589949" y="1390919"/>
            <a:ext cx="52374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EBC462FA-0017-4A09-A327-6A5D233C4085}"/>
              </a:ext>
            </a:extLst>
          </p:cNvPr>
          <p:cNvSpPr/>
          <p:nvPr/>
        </p:nvSpPr>
        <p:spPr>
          <a:xfrm>
            <a:off x="8137301" y="1405944"/>
            <a:ext cx="71048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A5B2312-1281-49F0-B596-C51F69AD2BA0}"/>
              </a:ext>
            </a:extLst>
          </p:cNvPr>
          <p:cNvSpPr/>
          <p:nvPr/>
        </p:nvSpPr>
        <p:spPr>
          <a:xfrm>
            <a:off x="9388698" y="1390918"/>
            <a:ext cx="71263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0CEB876A-27C5-49FD-A33E-A765DE4891A1}"/>
              </a:ext>
            </a:extLst>
          </p:cNvPr>
          <p:cNvSpPr/>
          <p:nvPr/>
        </p:nvSpPr>
        <p:spPr>
          <a:xfrm>
            <a:off x="6763554" y="1727914"/>
            <a:ext cx="618187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C1DE2D5B-230C-40AA-A9E6-1A414585FD5F}"/>
              </a:ext>
            </a:extLst>
          </p:cNvPr>
          <p:cNvSpPr/>
          <p:nvPr/>
        </p:nvSpPr>
        <p:spPr>
          <a:xfrm rot="10454839" flipV="1">
            <a:off x="1414353" y="1666901"/>
            <a:ext cx="2357058" cy="61090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1754529"/>
              <a:gd name="connsiteX1" fmla="*/ 1433512 w 1433512"/>
              <a:gd name="connsiteY1" fmla="*/ 795338 h 1754529"/>
              <a:gd name="connsiteX0" fmla="*/ 0 w 1433512"/>
              <a:gd name="connsiteY0" fmla="*/ 0 h 2282034"/>
              <a:gd name="connsiteX1" fmla="*/ 1433512 w 1433512"/>
              <a:gd name="connsiteY1" fmla="*/ 795338 h 2282034"/>
              <a:gd name="connsiteX0" fmla="*/ 0 w 1433512"/>
              <a:gd name="connsiteY0" fmla="*/ 0 h 3400830"/>
              <a:gd name="connsiteX1" fmla="*/ 1433512 w 1433512"/>
              <a:gd name="connsiteY1" fmla="*/ 795338 h 3400830"/>
              <a:gd name="connsiteX0" fmla="*/ 0 w 1448068"/>
              <a:gd name="connsiteY0" fmla="*/ 269074 h 2987885"/>
              <a:gd name="connsiteX1" fmla="*/ 1448068 w 1448068"/>
              <a:gd name="connsiteY1" fmla="*/ 1 h 2987885"/>
              <a:gd name="connsiteX0" fmla="*/ 0 w 1448068"/>
              <a:gd name="connsiteY0" fmla="*/ 269074 h 2414231"/>
              <a:gd name="connsiteX1" fmla="*/ 1448068 w 1448068"/>
              <a:gd name="connsiteY1" fmla="*/ 1 h 2414231"/>
              <a:gd name="connsiteX0" fmla="*/ 0 w 1448068"/>
              <a:gd name="connsiteY0" fmla="*/ 269074 h 2511140"/>
              <a:gd name="connsiteX1" fmla="*/ 1448068 w 1448068"/>
              <a:gd name="connsiteY1" fmla="*/ 1 h 251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8068" h="2511140">
                <a:moveTo>
                  <a:pt x="0" y="269074"/>
                </a:moveTo>
                <a:cubicBezTo>
                  <a:pt x="294451" y="2956252"/>
                  <a:pt x="1288898" y="3643549"/>
                  <a:pt x="1448068" y="1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E2D7A2CF-C1E8-4145-B012-141C31D3DD8A}"/>
              </a:ext>
            </a:extLst>
          </p:cNvPr>
          <p:cNvSpPr/>
          <p:nvPr/>
        </p:nvSpPr>
        <p:spPr>
          <a:xfrm rot="2895482">
            <a:off x="6127656" y="1520809"/>
            <a:ext cx="834358" cy="269875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705078"/>
              <a:gd name="connsiteY0" fmla="*/ 0 h 507176"/>
              <a:gd name="connsiteX1" fmla="*/ 2705078 w 2705078"/>
              <a:gd name="connsiteY1" fmla="*/ 507176 h 507176"/>
              <a:gd name="connsiteX0" fmla="*/ 0 w 2763951"/>
              <a:gd name="connsiteY0" fmla="*/ 0 h 482439"/>
              <a:gd name="connsiteX1" fmla="*/ 2763951 w 2763951"/>
              <a:gd name="connsiteY1" fmla="*/ 482439 h 482439"/>
              <a:gd name="connsiteX0" fmla="*/ 0 w 2860174"/>
              <a:gd name="connsiteY0" fmla="*/ 0 h 482439"/>
              <a:gd name="connsiteX1" fmla="*/ 2763951 w 2860174"/>
              <a:gd name="connsiteY1" fmla="*/ 482439 h 482439"/>
              <a:gd name="connsiteX0" fmla="*/ 0 w 2927559"/>
              <a:gd name="connsiteY0" fmla="*/ 0 h 485206"/>
              <a:gd name="connsiteX1" fmla="*/ 2834626 w 2927559"/>
              <a:gd name="connsiteY1" fmla="*/ 485206 h 485206"/>
              <a:gd name="connsiteX0" fmla="*/ 0 w 3297901"/>
              <a:gd name="connsiteY0" fmla="*/ 0 h 485206"/>
              <a:gd name="connsiteX1" fmla="*/ 2834626 w 3297901"/>
              <a:gd name="connsiteY1" fmla="*/ 485206 h 485206"/>
              <a:gd name="connsiteX0" fmla="*/ 0 w 3259579"/>
              <a:gd name="connsiteY0" fmla="*/ 0 h 479807"/>
              <a:gd name="connsiteX1" fmla="*/ 2791184 w 3259579"/>
              <a:gd name="connsiteY1" fmla="*/ 479807 h 479807"/>
              <a:gd name="connsiteX0" fmla="*/ 0 w 3371059"/>
              <a:gd name="connsiteY0" fmla="*/ 0 h 472024"/>
              <a:gd name="connsiteX1" fmla="*/ 2917229 w 3371059"/>
              <a:gd name="connsiteY1" fmla="*/ 472024 h 47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71059" h="472024">
                <a:moveTo>
                  <a:pt x="0" y="0"/>
                </a:moveTo>
                <a:cubicBezTo>
                  <a:pt x="1779395" y="202984"/>
                  <a:pt x="4442586" y="390995"/>
                  <a:pt x="2917229" y="472024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5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500"/>
                            </p:stCondLst>
                            <p:childTnLst>
                              <p:par>
                                <p:cTn id="3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000"/>
                            </p:stCondLst>
                            <p:childTnLst>
                              <p:par>
                                <p:cTn id="3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500"/>
                            </p:stCondLst>
                            <p:childTnLst>
                              <p:par>
                                <p:cTn id="3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500"/>
                            </p:stCondLst>
                            <p:childTnLst>
                              <p:par>
                                <p:cTn id="3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500"/>
                            </p:stCondLst>
                            <p:childTnLst>
                              <p:par>
                                <p:cTn id="34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500"/>
                            </p:stCondLst>
                            <p:childTnLst>
                              <p:par>
                                <p:cTn id="36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500"/>
                            </p:stCondLst>
                            <p:childTnLst>
                              <p:par>
                                <p:cTn id="3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1000"/>
                            </p:stCondLst>
                            <p:childTnLst>
                              <p:par>
                                <p:cTn id="3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500"/>
                            </p:stCondLst>
                            <p:childTnLst>
                              <p:par>
                                <p:cTn id="3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500"/>
                            </p:stCondLst>
                            <p:childTnLst>
                              <p:par>
                                <p:cTn id="40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500"/>
                            </p:stCondLst>
                            <p:childTnLst>
                              <p:par>
                                <p:cTn id="4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500"/>
                            </p:stCondLst>
                            <p:childTnLst>
                              <p:par>
                                <p:cTn id="4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500"/>
                            </p:stCondLst>
                            <p:childTnLst>
                              <p:par>
                                <p:cTn id="4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500"/>
                            </p:stCondLst>
                            <p:childTnLst>
                              <p:par>
                                <p:cTn id="4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000"/>
                            </p:stCondLst>
                            <p:childTnLst>
                              <p:par>
                                <p:cTn id="46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500"/>
                            </p:stCondLst>
                            <p:childTnLst>
                              <p:par>
                                <p:cTn id="4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500"/>
                            </p:stCondLst>
                            <p:childTnLst>
                              <p:par>
                                <p:cTn id="4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500"/>
                            </p:stCondLst>
                            <p:childTnLst>
                              <p:par>
                                <p:cTn id="4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1000"/>
                            </p:stCondLst>
                            <p:childTnLst>
                              <p:par>
                                <p:cTn id="4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500"/>
                            </p:stCondLst>
                            <p:childTnLst>
                              <p:par>
                                <p:cTn id="5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500"/>
                            </p:stCondLst>
                            <p:childTnLst>
                              <p:par>
                                <p:cTn id="54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1" fill="hold">
                            <p:stCondLst>
                              <p:cond delay="1000"/>
                            </p:stCondLst>
                            <p:childTnLst>
                              <p:par>
                                <p:cTn id="5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1000"/>
                            </p:stCondLst>
                            <p:childTnLst>
                              <p:par>
                                <p:cTn id="5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500"/>
                            </p:stCondLst>
                            <p:childTnLst>
                              <p:par>
                                <p:cTn id="5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500"/>
                            </p:stCondLst>
                            <p:childTnLst>
                              <p:par>
                                <p:cTn id="5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1000"/>
                            </p:stCondLst>
                            <p:childTnLst>
                              <p:par>
                                <p:cTn id="5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500"/>
                            </p:stCondLst>
                            <p:childTnLst>
                              <p:par>
                                <p:cTn id="5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1000"/>
                            </p:stCondLst>
                            <p:childTnLst>
                              <p:par>
                                <p:cTn id="5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7" fill="hold">
                            <p:stCondLst>
                              <p:cond delay="1500"/>
                            </p:stCondLst>
                            <p:childTnLst>
                              <p:par>
                                <p:cTn id="59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2" fill="hold">
                      <p:stCondLst>
                        <p:cond delay="indefinite"/>
                      </p:stCondLst>
                      <p:childTnLst>
                        <p:par>
                          <p:cTn id="663" fill="hold">
                            <p:stCondLst>
                              <p:cond delay="0"/>
                            </p:stCondLst>
                            <p:childTnLst>
                              <p:par>
                                <p:cTn id="66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6" grpId="0" animBg="1"/>
      <p:bldP spid="47" grpId="0" animBg="1"/>
      <p:bldP spid="48" grpId="0" animBg="1"/>
      <p:bldP spid="4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6" grpId="0"/>
      <p:bldP spid="107" grpId="0"/>
      <p:bldP spid="108" grpId="0"/>
      <p:bldP spid="109" grpId="0"/>
      <p:bldP spid="117" grpId="0"/>
      <p:bldP spid="152" grpId="0"/>
      <p:bldP spid="153" grpId="0"/>
      <p:bldP spid="154" grpId="0"/>
      <p:bldP spid="155" grpId="0"/>
      <p:bldP spid="156" grpId="0"/>
      <p:bldP spid="4" grpId="0" animBg="1"/>
      <p:bldP spid="157" grpId="0" animBg="1"/>
      <p:bldP spid="159" grpId="0" animBg="1"/>
      <p:bldP spid="159" grpId="1" animBg="1"/>
      <p:bldP spid="160" grpId="0" animBg="1"/>
      <p:bldP spid="160" grpId="1" animBg="1"/>
      <p:bldP spid="171" grpId="0" animBg="1"/>
      <p:bldP spid="172" grpId="0" animBg="1"/>
      <p:bldP spid="173" grpId="0" animBg="1"/>
      <p:bldP spid="174" grpId="0" animBg="1"/>
      <p:bldP spid="175" grpId="0" animBg="1"/>
      <p:bldP spid="181" grpId="0"/>
      <p:bldP spid="181" grpId="1"/>
      <p:bldP spid="182" grpId="0"/>
      <p:bldP spid="182" grpId="1"/>
      <p:bldP spid="183" grpId="0"/>
      <p:bldP spid="183" grpId="1"/>
      <p:bldP spid="184" grpId="0"/>
      <p:bldP spid="184" grpId="1"/>
      <p:bldP spid="185" grpId="0"/>
      <p:bldP spid="185" grpId="1"/>
      <p:bldP spid="186" grpId="0"/>
      <p:bldP spid="186" grpId="1"/>
      <p:bldP spid="187" grpId="0"/>
      <p:bldP spid="187" grpId="1"/>
      <p:bldP spid="188" grpId="0"/>
      <p:bldP spid="188" grpId="1"/>
      <p:bldP spid="176" grpId="0"/>
      <p:bldP spid="238" grpId="0"/>
      <p:bldP spid="238" grpId="1"/>
      <p:bldP spid="239" grpId="0"/>
      <p:bldP spid="239" grpId="1"/>
      <p:bldP spid="255" grpId="0" animBg="1"/>
      <p:bldP spid="255" grpId="1" animBg="1"/>
      <p:bldP spid="200" grpId="0" animBg="1"/>
      <p:bldP spid="200" grpId="1" animBg="1"/>
      <p:bldP spid="199" grpId="0" animBg="1"/>
      <p:bldP spid="199" grpId="1" animBg="1"/>
      <p:bldP spid="256" grpId="0" animBg="1"/>
      <p:bldP spid="256" grpId="1" animBg="1"/>
      <p:bldP spid="210" grpId="0" animBg="1"/>
      <p:bldP spid="210" grpId="1" animBg="1"/>
      <p:bldP spid="211" grpId="0" animBg="1"/>
      <p:bldP spid="211" grpId="1" animBg="1"/>
      <p:bldP spid="221" grpId="0" animBg="1"/>
      <p:bldP spid="221" grpId="1" animBg="1"/>
      <p:bldP spid="220" grpId="0" animBg="1"/>
      <p:bldP spid="220" grpId="1" animBg="1"/>
      <p:bldP spid="158" grpId="0" animBg="1"/>
      <p:bldP spid="158" grpId="1" animBg="1"/>
      <p:bldP spid="12" grpId="0" animBg="1"/>
      <p:bldP spid="12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54" grpId="0" animBg="1"/>
      <p:bldP spid="254" grpId="1" animBg="1"/>
      <p:bldP spid="257" grpId="0" animBg="1"/>
      <p:bldP spid="25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DBFEC98-38E3-47FA-AF2C-25825FC715F5}"/>
              </a:ext>
            </a:extLst>
          </p:cNvPr>
          <p:cNvSpPr/>
          <p:nvPr/>
        </p:nvSpPr>
        <p:spPr>
          <a:xfrm>
            <a:off x="6168886" y="2239618"/>
            <a:ext cx="1795671" cy="19326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7BD79-DD1A-4354-B1AD-08FE12362B0A}"/>
              </a:ext>
            </a:extLst>
          </p:cNvPr>
          <p:cNvSpPr/>
          <p:nvPr/>
        </p:nvSpPr>
        <p:spPr>
          <a:xfrm>
            <a:off x="4337878" y="4161183"/>
            <a:ext cx="1846470" cy="1674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C9887-4F5A-4BC3-BA2C-948E774A1CF2}"/>
              </a:ext>
            </a:extLst>
          </p:cNvPr>
          <p:cNvSpPr txBox="1"/>
          <p:nvPr/>
        </p:nvSpPr>
        <p:spPr>
          <a:xfrm>
            <a:off x="1394460" y="104383"/>
            <a:ext cx="85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…Let’s understand what the COVARIANCE is doing?…</a:t>
            </a:r>
          </a:p>
        </p:txBody>
      </p: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A4ED7C7D-14EA-42BF-8F2C-B000293B6E97}"/>
              </a:ext>
            </a:extLst>
          </p:cNvPr>
          <p:cNvCxnSpPr>
            <a:cxnSpLocks/>
          </p:cNvCxnSpPr>
          <p:nvPr/>
        </p:nvCxnSpPr>
        <p:spPr>
          <a:xfrm>
            <a:off x="4345713" y="2238375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F9ED6AF1-12AA-429D-AF35-83DAAA9EE688}"/>
              </a:ext>
            </a:extLst>
          </p:cNvPr>
          <p:cNvCxnSpPr>
            <a:cxnSpLocks/>
          </p:cNvCxnSpPr>
          <p:nvPr/>
        </p:nvCxnSpPr>
        <p:spPr>
          <a:xfrm flipH="1">
            <a:off x="4344483" y="5831561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ED8C7DAB-12AA-40CE-A631-2555F759FA2E}"/>
              </a:ext>
            </a:extLst>
          </p:cNvPr>
          <p:cNvSpPr txBox="1"/>
          <p:nvPr/>
        </p:nvSpPr>
        <p:spPr>
          <a:xfrm>
            <a:off x="5137471" y="6171460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16724B71-02BA-4D3D-9690-341E49BEF3EB}"/>
              </a:ext>
            </a:extLst>
          </p:cNvPr>
          <p:cNvSpPr/>
          <p:nvPr/>
        </p:nvSpPr>
        <p:spPr>
          <a:xfrm>
            <a:off x="46612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2355A92-A5F7-45A3-979D-04EB13089C76}"/>
              </a:ext>
            </a:extLst>
          </p:cNvPr>
          <p:cNvCxnSpPr/>
          <p:nvPr/>
        </p:nvCxnSpPr>
        <p:spPr>
          <a:xfrm>
            <a:off x="5066208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BCAB3B6C-3429-44E0-8C63-48217931DDEC}"/>
              </a:ext>
            </a:extLst>
          </p:cNvPr>
          <p:cNvCxnSpPr/>
          <p:nvPr/>
        </p:nvCxnSpPr>
        <p:spPr>
          <a:xfrm>
            <a:off x="5784155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CC829FF4-59C4-4CBB-9B4A-D7C6E3E9307A}"/>
              </a:ext>
            </a:extLst>
          </p:cNvPr>
          <p:cNvCxnSpPr/>
          <p:nvPr/>
        </p:nvCxnSpPr>
        <p:spPr>
          <a:xfrm>
            <a:off x="6504483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2908E91-5B57-4A71-8EF5-696F13426FBD}"/>
              </a:ext>
            </a:extLst>
          </p:cNvPr>
          <p:cNvCxnSpPr/>
          <p:nvPr/>
        </p:nvCxnSpPr>
        <p:spPr>
          <a:xfrm>
            <a:off x="7224811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21B46826-65A9-43AE-B40D-9629D55390A5}"/>
              </a:ext>
            </a:extLst>
          </p:cNvPr>
          <p:cNvCxnSpPr/>
          <p:nvPr/>
        </p:nvCxnSpPr>
        <p:spPr>
          <a:xfrm>
            <a:off x="7945137" y="579688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032B3402-052C-43DE-A439-4E4982978C6E}"/>
              </a:ext>
            </a:extLst>
          </p:cNvPr>
          <p:cNvCxnSpPr/>
          <p:nvPr/>
        </p:nvCxnSpPr>
        <p:spPr>
          <a:xfrm>
            <a:off x="4312543" y="5111084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A1ED75D-08D1-4C51-9EFC-B0052C01D55F}"/>
              </a:ext>
            </a:extLst>
          </p:cNvPr>
          <p:cNvCxnSpPr/>
          <p:nvPr/>
        </p:nvCxnSpPr>
        <p:spPr>
          <a:xfrm>
            <a:off x="4310162" y="439194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AC7E117-28CE-46D7-8DCA-3185A54A7015}"/>
              </a:ext>
            </a:extLst>
          </p:cNvPr>
          <p:cNvCxnSpPr/>
          <p:nvPr/>
        </p:nvCxnSpPr>
        <p:spPr>
          <a:xfrm>
            <a:off x="4308971" y="295367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E40EAA3B-3FEC-48CD-A199-C8AB4DFDFBCD}"/>
              </a:ext>
            </a:extLst>
          </p:cNvPr>
          <p:cNvCxnSpPr/>
          <p:nvPr/>
        </p:nvCxnSpPr>
        <p:spPr>
          <a:xfrm>
            <a:off x="4312540" y="2234531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DC35C7B3-752F-42D1-8E53-BD6CD204E91D}"/>
              </a:ext>
            </a:extLst>
          </p:cNvPr>
          <p:cNvCxnSpPr/>
          <p:nvPr/>
        </p:nvCxnSpPr>
        <p:spPr>
          <a:xfrm>
            <a:off x="4310160" y="367161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241DBE00-EBCF-407D-93FC-BEB9F8B28827}"/>
              </a:ext>
            </a:extLst>
          </p:cNvPr>
          <p:cNvSpPr txBox="1"/>
          <p:nvPr/>
        </p:nvSpPr>
        <p:spPr>
          <a:xfrm>
            <a:off x="3211014" y="3554625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D2753EC3-FBE2-4E9F-9A2E-431F7C21B4DD}"/>
              </a:ext>
            </a:extLst>
          </p:cNvPr>
          <p:cNvSpPr/>
          <p:nvPr/>
        </p:nvSpPr>
        <p:spPr>
          <a:xfrm>
            <a:off x="5610566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89502F4-D258-45B7-85CF-AD1B8FB79751}"/>
              </a:ext>
            </a:extLst>
          </p:cNvPr>
          <p:cNvSpPr/>
          <p:nvPr/>
        </p:nvSpPr>
        <p:spPr>
          <a:xfrm>
            <a:off x="60455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C26E6198-9629-4E53-B082-A4A9A2B41E37}"/>
              </a:ext>
            </a:extLst>
          </p:cNvPr>
          <p:cNvSpPr/>
          <p:nvPr/>
        </p:nvSpPr>
        <p:spPr>
          <a:xfrm>
            <a:off x="6982160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29E68DB3-0CEF-4A8A-BD25-D9F66E791312}"/>
              </a:ext>
            </a:extLst>
          </p:cNvPr>
          <p:cNvSpPr/>
          <p:nvPr/>
        </p:nvSpPr>
        <p:spPr>
          <a:xfrm>
            <a:off x="7563185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63A7DA5-87F9-4799-A288-B1A241387C8F}"/>
              </a:ext>
            </a:extLst>
          </p:cNvPr>
          <p:cNvSpPr/>
          <p:nvPr/>
        </p:nvSpPr>
        <p:spPr>
          <a:xfrm>
            <a:off x="4503505" y="5804461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2746FDAF-5B48-4391-9A0C-7E789124AA9F}"/>
              </a:ext>
            </a:extLst>
          </p:cNvPr>
          <p:cNvSpPr/>
          <p:nvPr/>
        </p:nvSpPr>
        <p:spPr>
          <a:xfrm>
            <a:off x="4933678" y="580760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C2579E8F-4F7C-4FED-B9E6-8A729394CE30}"/>
              </a:ext>
            </a:extLst>
          </p:cNvPr>
          <p:cNvSpPr/>
          <p:nvPr/>
        </p:nvSpPr>
        <p:spPr>
          <a:xfrm>
            <a:off x="4308175" y="542107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A85B5D89-5714-4CC5-8579-1D09A8751227}"/>
              </a:ext>
            </a:extLst>
          </p:cNvPr>
          <p:cNvSpPr/>
          <p:nvPr/>
        </p:nvSpPr>
        <p:spPr>
          <a:xfrm>
            <a:off x="4312626" y="4788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94CAAF-C68A-46CE-A854-2ABA3702E11E}"/>
              </a:ext>
            </a:extLst>
          </p:cNvPr>
          <p:cNvSpPr/>
          <p:nvPr/>
        </p:nvSpPr>
        <p:spPr>
          <a:xfrm>
            <a:off x="4298015" y="39885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2F639233-F051-418C-8A45-5FBAC8C1A7B0}"/>
              </a:ext>
            </a:extLst>
          </p:cNvPr>
          <p:cNvSpPr/>
          <p:nvPr/>
        </p:nvSpPr>
        <p:spPr>
          <a:xfrm>
            <a:off x="4305000" y="3521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9F3678C8-F55D-4620-BE44-3F4A8C31FCE7}"/>
              </a:ext>
            </a:extLst>
          </p:cNvPr>
          <p:cNvSpPr/>
          <p:nvPr/>
        </p:nvSpPr>
        <p:spPr>
          <a:xfrm>
            <a:off x="4306905" y="25534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4C10959-FB62-4E3E-A45C-712FEA2B61DB}"/>
              </a:ext>
            </a:extLst>
          </p:cNvPr>
          <p:cNvSpPr/>
          <p:nvPr/>
        </p:nvSpPr>
        <p:spPr>
          <a:xfrm>
            <a:off x="3998997" y="541248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CD17080E-936C-449D-BD60-31A4D378FA15}"/>
              </a:ext>
            </a:extLst>
          </p:cNvPr>
          <p:cNvSpPr/>
          <p:nvPr/>
        </p:nvSpPr>
        <p:spPr>
          <a:xfrm>
            <a:off x="3980582" y="471462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B0F19EB2-498B-4177-A050-6546AE6827D7}"/>
              </a:ext>
            </a:extLst>
          </p:cNvPr>
          <p:cNvSpPr/>
          <p:nvPr/>
        </p:nvSpPr>
        <p:spPr>
          <a:xfrm>
            <a:off x="4043447" y="397167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3E2FB74D-B2A2-40CE-9C6B-998996927532}"/>
              </a:ext>
            </a:extLst>
          </p:cNvPr>
          <p:cNvSpPr/>
          <p:nvPr/>
        </p:nvSpPr>
        <p:spPr>
          <a:xfrm>
            <a:off x="4033287" y="34103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802CF27-5855-4849-BC07-79FBD45165F7}"/>
              </a:ext>
            </a:extLst>
          </p:cNvPr>
          <p:cNvSpPr/>
          <p:nvPr/>
        </p:nvSpPr>
        <p:spPr>
          <a:xfrm>
            <a:off x="4021857" y="24133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D5D4EC7F-3858-4196-A8A8-FFFA1E3689BD}"/>
              </a:ext>
            </a:extLst>
          </p:cNvPr>
          <p:cNvSpPr/>
          <p:nvPr/>
        </p:nvSpPr>
        <p:spPr>
          <a:xfrm>
            <a:off x="4056551" y="28104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791EB0C9-5135-4025-B2B1-7C4ADCC5C75C}"/>
              </a:ext>
            </a:extLst>
          </p:cNvPr>
          <p:cNvSpPr/>
          <p:nvPr/>
        </p:nvSpPr>
        <p:spPr>
          <a:xfrm>
            <a:off x="4050201" y="3529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E6FA30A-E7DF-453C-B40C-6EA0A374FDF8}"/>
              </a:ext>
            </a:extLst>
          </p:cNvPr>
          <p:cNvSpPr/>
          <p:nvPr/>
        </p:nvSpPr>
        <p:spPr>
          <a:xfrm>
            <a:off x="4053376" y="42525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EC5E201D-62FD-4EAF-8438-89D896F1A00E}"/>
              </a:ext>
            </a:extLst>
          </p:cNvPr>
          <p:cNvSpPr/>
          <p:nvPr/>
        </p:nvSpPr>
        <p:spPr>
          <a:xfrm>
            <a:off x="4059726" y="5693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65DE124-3F54-4192-8BF2-512E6080DE78}"/>
              </a:ext>
            </a:extLst>
          </p:cNvPr>
          <p:cNvSpPr/>
          <p:nvPr/>
        </p:nvSpPr>
        <p:spPr>
          <a:xfrm>
            <a:off x="4057186" y="49833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E5B66D4-B8BE-4204-81A0-26A3C6236FC1}"/>
              </a:ext>
            </a:extLst>
          </p:cNvPr>
          <p:cNvSpPr/>
          <p:nvPr/>
        </p:nvSpPr>
        <p:spPr>
          <a:xfrm>
            <a:off x="3978003" y="209285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F6D2087D-1448-45BA-8DD2-A8171376E49F}"/>
              </a:ext>
            </a:extLst>
          </p:cNvPr>
          <p:cNvSpPr/>
          <p:nvPr/>
        </p:nvSpPr>
        <p:spPr>
          <a:xfrm>
            <a:off x="4653615" y="542583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9167590F-2462-43E7-9849-BB53CCDB6CCA}"/>
              </a:ext>
            </a:extLst>
          </p:cNvPr>
          <p:cNvSpPr/>
          <p:nvPr/>
        </p:nvSpPr>
        <p:spPr>
          <a:xfrm>
            <a:off x="5610886" y="47797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9FD057E3-1875-4BDC-8682-8E0AC15A4CD1}"/>
              </a:ext>
            </a:extLst>
          </p:cNvPr>
          <p:cNvSpPr/>
          <p:nvPr/>
        </p:nvSpPr>
        <p:spPr>
          <a:xfrm>
            <a:off x="6041892" y="398200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E35FAE4F-7325-4D89-8EA4-26EBCF54E40F}"/>
              </a:ext>
            </a:extLst>
          </p:cNvPr>
          <p:cNvSpPr/>
          <p:nvPr/>
        </p:nvSpPr>
        <p:spPr>
          <a:xfrm>
            <a:off x="6975342" y="354147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F83E15E4-31A7-4A33-BB2B-5630AD30C89C}"/>
              </a:ext>
            </a:extLst>
          </p:cNvPr>
          <p:cNvSpPr/>
          <p:nvPr/>
        </p:nvSpPr>
        <p:spPr>
          <a:xfrm>
            <a:off x="7558748" y="2550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EB130760-06C7-404E-BF31-8B7CD4D02F4A}"/>
              </a:ext>
            </a:extLst>
          </p:cNvPr>
          <p:cNvCxnSpPr>
            <a:cxnSpLocks/>
          </p:cNvCxnSpPr>
          <p:nvPr/>
        </p:nvCxnSpPr>
        <p:spPr>
          <a:xfrm flipV="1">
            <a:off x="4656633" y="272415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692C37B0-63F4-41DD-BB98-C87DC0243E9C}"/>
              </a:ext>
            </a:extLst>
          </p:cNvPr>
          <p:cNvCxnSpPr>
            <a:cxnSpLocks/>
          </p:cNvCxnSpPr>
          <p:nvPr/>
        </p:nvCxnSpPr>
        <p:spPr>
          <a:xfrm flipV="1">
            <a:off x="6172339" y="2238375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B95EA63-BE16-4AED-8A7D-2B799F341A1F}"/>
              </a:ext>
            </a:extLst>
          </p:cNvPr>
          <p:cNvCxnSpPr>
            <a:cxnSpLocks/>
          </p:cNvCxnSpPr>
          <p:nvPr/>
        </p:nvCxnSpPr>
        <p:spPr>
          <a:xfrm>
            <a:off x="4230191" y="417782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Rectangle 253">
            <a:extLst>
              <a:ext uri="{FF2B5EF4-FFF2-40B4-BE49-F238E27FC236}">
                <a16:creationId xmlns:a16="http://schemas.microsoft.com/office/drawing/2014/main" id="{7027B953-0BFE-498F-814C-23B4AEA81979}"/>
              </a:ext>
            </a:extLst>
          </p:cNvPr>
          <p:cNvSpPr/>
          <p:nvPr/>
        </p:nvSpPr>
        <p:spPr>
          <a:xfrm>
            <a:off x="7832816" y="4024948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E8114472-0029-48B0-AE41-9745B91C5C85}"/>
              </a:ext>
            </a:extLst>
          </p:cNvPr>
          <p:cNvSpPr/>
          <p:nvPr/>
        </p:nvSpPr>
        <p:spPr>
          <a:xfrm>
            <a:off x="5832567" y="2033587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</p:spTree>
    <p:extLst>
      <p:ext uri="{BB962C8B-B14F-4D97-AF65-F5344CB8AC3E}">
        <p14:creationId xmlns:p14="http://schemas.microsoft.com/office/powerpoint/2010/main" val="105773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778A278-1317-49CB-9C21-F2EB6B3C33CE}"/>
              </a:ext>
            </a:extLst>
          </p:cNvPr>
          <p:cNvSpPr/>
          <p:nvPr/>
        </p:nvSpPr>
        <p:spPr>
          <a:xfrm>
            <a:off x="4264438" y="1876011"/>
            <a:ext cx="1875184" cy="1932608"/>
          </a:xfrm>
          <a:prstGeom prst="rect">
            <a:avLst/>
          </a:prstGeom>
          <a:solidFill>
            <a:srgbClr val="F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FC5579-2E01-4FCF-B2EE-4930F0B170B5}"/>
              </a:ext>
            </a:extLst>
          </p:cNvPr>
          <p:cNvSpPr/>
          <p:nvPr/>
        </p:nvSpPr>
        <p:spPr>
          <a:xfrm>
            <a:off x="6126370" y="3801995"/>
            <a:ext cx="1727200" cy="1665356"/>
          </a:xfrm>
          <a:prstGeom prst="rect">
            <a:avLst/>
          </a:prstGeom>
          <a:solidFill>
            <a:srgbClr val="F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A97D9D-8753-49BE-B6CF-66262FB84FA2}"/>
              </a:ext>
            </a:extLst>
          </p:cNvPr>
          <p:cNvCxnSpPr>
            <a:cxnSpLocks/>
          </p:cNvCxnSpPr>
          <p:nvPr/>
        </p:nvCxnSpPr>
        <p:spPr>
          <a:xfrm flipV="1">
            <a:off x="6127619" y="1892434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8CC9BD-1536-4590-BCAC-E579FA6F4586}"/>
              </a:ext>
            </a:extLst>
          </p:cNvPr>
          <p:cNvCxnSpPr>
            <a:cxnSpLocks/>
          </p:cNvCxnSpPr>
          <p:nvPr/>
        </p:nvCxnSpPr>
        <p:spPr>
          <a:xfrm>
            <a:off x="4185471" y="380096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4254730" y="186690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4253500" y="546008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898851" y="5776173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in Facebook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975225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693172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413500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7133828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854154" y="542540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4221560" y="473960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4219179" y="402047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4217988" y="258219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4221557" y="186305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4219177" y="330014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3120031" y="318315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842695" y="543613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965568" y="24389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959218" y="315808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962393" y="38810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968743" y="53218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966203" y="46119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887020" y="172138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6453345" y="43495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7667791" y="480353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6155696" y="325810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5188909" y="313189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4743615" y="2169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H="1" flipV="1">
            <a:off x="4613275" y="2257425"/>
            <a:ext cx="3148013" cy="292417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275162-3EF3-4BD2-9556-8407CF56B1AA}"/>
              </a:ext>
            </a:extLst>
          </p:cNvPr>
          <p:cNvGrpSpPr/>
          <p:nvPr/>
        </p:nvGrpSpPr>
        <p:grpSpPr>
          <a:xfrm>
            <a:off x="4780654" y="2082943"/>
            <a:ext cx="1358968" cy="75600"/>
            <a:chOff x="4301728" y="4646342"/>
            <a:chExt cx="1486695" cy="74382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C0967C4-BB6B-4A83-9901-111542AED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66328D-7B84-41CB-B535-F1209F9B18CE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7051144-9AC5-4715-8835-99809C926A30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711FEAF-8ED7-45D2-8ACB-8E6C6BD4D482}"/>
              </a:ext>
            </a:extLst>
          </p:cNvPr>
          <p:cNvGrpSpPr/>
          <p:nvPr/>
        </p:nvGrpSpPr>
        <p:grpSpPr>
          <a:xfrm rot="5400000">
            <a:off x="4066652" y="2972236"/>
            <a:ext cx="1587765" cy="75600"/>
            <a:chOff x="4301728" y="4646342"/>
            <a:chExt cx="1486695" cy="7438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E98E5DA-6452-46A7-95A3-7C753953A5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61B8DEA-4E28-45A3-9F39-B24DEDC19D8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1236AC0-B02D-4A4E-A1FE-0171A1B29E29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12AC506-4F11-4F6A-8A4A-A39FDF88827B}"/>
              </a:ext>
            </a:extLst>
          </p:cNvPr>
          <p:cNvGrpSpPr/>
          <p:nvPr/>
        </p:nvGrpSpPr>
        <p:grpSpPr>
          <a:xfrm>
            <a:off x="6117535" y="4894610"/>
            <a:ext cx="1583635" cy="75600"/>
            <a:chOff x="4301728" y="4646342"/>
            <a:chExt cx="1486695" cy="74382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51A28C-BE0B-4300-9F5F-1872B6141B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E62018D-DF85-452A-AC82-174FD5A2A8F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74B6B-49F3-4084-8684-3C6519D5D528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BB209DB-5264-4847-B10D-194716154B26}"/>
              </a:ext>
            </a:extLst>
          </p:cNvPr>
          <p:cNvGrpSpPr/>
          <p:nvPr/>
        </p:nvGrpSpPr>
        <p:grpSpPr>
          <a:xfrm rot="5400000">
            <a:off x="7291207" y="4295389"/>
            <a:ext cx="1040294" cy="75600"/>
            <a:chOff x="4301728" y="4646342"/>
            <a:chExt cx="1486695" cy="7438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028EE16-53B5-4B0C-A5B6-DB3209C13A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E579730-AB9E-40DE-B75B-B917B38A1C2A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10353F1-437E-42AE-9F15-AAC309FDD39E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BB99E61-9EBC-4056-8645-E419B3EC48C9}"/>
              </a:ext>
            </a:extLst>
          </p:cNvPr>
          <p:cNvSpPr/>
          <p:nvPr/>
        </p:nvSpPr>
        <p:spPr>
          <a:xfrm>
            <a:off x="4834895" y="1825510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3F99031-D9E8-48D3-8267-A445BD4EBA3A}"/>
              </a:ext>
            </a:extLst>
          </p:cNvPr>
          <p:cNvSpPr/>
          <p:nvPr/>
        </p:nvSpPr>
        <p:spPr>
          <a:xfrm>
            <a:off x="4832465" y="2163860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+</a:t>
            </a:r>
            <a:r>
              <a:rPr lang="en-US" sz="800" dirty="0"/>
              <a:t>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406916-9D7D-4E90-BA82-2DF265D0DEF0}"/>
              </a:ext>
            </a:extLst>
          </p:cNvPr>
          <p:cNvSpPr txBox="1"/>
          <p:nvPr/>
        </p:nvSpPr>
        <p:spPr>
          <a:xfrm>
            <a:off x="1487226" y="351757"/>
            <a:ext cx="85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…Let’s understand what the COVARIANCE is doing?…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57EFC55-57DF-4BC7-A0BE-A53D866310CD}"/>
              </a:ext>
            </a:extLst>
          </p:cNvPr>
          <p:cNvSpPr/>
          <p:nvPr/>
        </p:nvSpPr>
        <p:spPr>
          <a:xfrm>
            <a:off x="7770251" y="4615092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C0117C3-B1C0-4E86-A91B-C26BCEA8455B}"/>
              </a:ext>
            </a:extLst>
          </p:cNvPr>
          <p:cNvSpPr/>
          <p:nvPr/>
        </p:nvSpPr>
        <p:spPr>
          <a:xfrm>
            <a:off x="6857838" y="4834172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+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938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93" grpId="0" animBg="1"/>
      <p:bldP spid="97" grpId="0" animBg="1"/>
      <p:bldP spid="101" grpId="0" animBg="1"/>
      <p:bldP spid="102" grpId="0" animBg="1"/>
      <p:bldP spid="103" grpId="0" animBg="1"/>
      <p:bldP spid="61" grpId="0"/>
      <p:bldP spid="62" grpId="0"/>
      <p:bldP spid="72" grpId="0"/>
      <p:bldP spid="7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DFCE53-FDCB-4AAA-8407-B16CCD0E1F09}"/>
              </a:ext>
            </a:extLst>
          </p:cNvPr>
          <p:cNvCxnSpPr>
            <a:cxnSpLocks/>
          </p:cNvCxnSpPr>
          <p:nvPr/>
        </p:nvCxnSpPr>
        <p:spPr>
          <a:xfrm>
            <a:off x="4487273" y="1557337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F5A1CC-2177-4C5F-B70B-1D31AE311041}"/>
              </a:ext>
            </a:extLst>
          </p:cNvPr>
          <p:cNvCxnSpPr>
            <a:cxnSpLocks/>
          </p:cNvCxnSpPr>
          <p:nvPr/>
        </p:nvCxnSpPr>
        <p:spPr>
          <a:xfrm flipH="1">
            <a:off x="4486043" y="5150523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0678D49-8B85-4A33-9528-159E85AA369E}"/>
              </a:ext>
            </a:extLst>
          </p:cNvPr>
          <p:cNvCxnSpPr/>
          <p:nvPr/>
        </p:nvCxnSpPr>
        <p:spPr>
          <a:xfrm>
            <a:off x="5207768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AAD78E7-F767-4394-8776-5594CD6EB9DC}"/>
              </a:ext>
            </a:extLst>
          </p:cNvPr>
          <p:cNvCxnSpPr/>
          <p:nvPr/>
        </p:nvCxnSpPr>
        <p:spPr>
          <a:xfrm>
            <a:off x="5925715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60FD5F2-E5CA-440F-858F-C75259430FB1}"/>
              </a:ext>
            </a:extLst>
          </p:cNvPr>
          <p:cNvCxnSpPr/>
          <p:nvPr/>
        </p:nvCxnSpPr>
        <p:spPr>
          <a:xfrm>
            <a:off x="6646043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A90DF03-99A9-493A-9FE6-A84130718ADD}"/>
              </a:ext>
            </a:extLst>
          </p:cNvPr>
          <p:cNvCxnSpPr/>
          <p:nvPr/>
        </p:nvCxnSpPr>
        <p:spPr>
          <a:xfrm>
            <a:off x="7366371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412449-EFC7-4086-BFB4-F5812DAF4A7F}"/>
              </a:ext>
            </a:extLst>
          </p:cNvPr>
          <p:cNvCxnSpPr/>
          <p:nvPr/>
        </p:nvCxnSpPr>
        <p:spPr>
          <a:xfrm>
            <a:off x="8086697" y="5115846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063384-F8D3-4F7F-AB58-115BD9F04C03}"/>
              </a:ext>
            </a:extLst>
          </p:cNvPr>
          <p:cNvCxnSpPr/>
          <p:nvPr/>
        </p:nvCxnSpPr>
        <p:spPr>
          <a:xfrm>
            <a:off x="4454103" y="443004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A5D421-5605-40B6-A533-9D840C750130}"/>
              </a:ext>
            </a:extLst>
          </p:cNvPr>
          <p:cNvCxnSpPr/>
          <p:nvPr/>
        </p:nvCxnSpPr>
        <p:spPr>
          <a:xfrm>
            <a:off x="4451722" y="371090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6721344-EA58-4E14-AB31-32EEA9C109C3}"/>
              </a:ext>
            </a:extLst>
          </p:cNvPr>
          <p:cNvCxnSpPr/>
          <p:nvPr/>
        </p:nvCxnSpPr>
        <p:spPr>
          <a:xfrm>
            <a:off x="4450531" y="227263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A9F800-5E01-4E48-98C9-2F64D673BAD2}"/>
              </a:ext>
            </a:extLst>
          </p:cNvPr>
          <p:cNvCxnSpPr/>
          <p:nvPr/>
        </p:nvCxnSpPr>
        <p:spPr>
          <a:xfrm>
            <a:off x="4454100" y="155349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32CA95-67E6-4A04-87F5-CBC4305EC984}"/>
              </a:ext>
            </a:extLst>
          </p:cNvPr>
          <p:cNvCxnSpPr/>
          <p:nvPr/>
        </p:nvCxnSpPr>
        <p:spPr>
          <a:xfrm>
            <a:off x="4451720" y="29905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ED7386-352E-4804-9379-FC17D17379F3}"/>
              </a:ext>
            </a:extLst>
          </p:cNvPr>
          <p:cNvSpPr/>
          <p:nvPr/>
        </p:nvSpPr>
        <p:spPr>
          <a:xfrm>
            <a:off x="5075238" y="5126567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C79275-6BBC-43E8-8CB9-DE6B78840A41}"/>
              </a:ext>
            </a:extLst>
          </p:cNvPr>
          <p:cNvSpPr/>
          <p:nvPr/>
        </p:nvSpPr>
        <p:spPr>
          <a:xfrm>
            <a:off x="4198111" y="21293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CA65F53-049E-4F40-83A6-8599D0C3B810}"/>
              </a:ext>
            </a:extLst>
          </p:cNvPr>
          <p:cNvSpPr/>
          <p:nvPr/>
        </p:nvSpPr>
        <p:spPr>
          <a:xfrm>
            <a:off x="4191761" y="28485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443520-FD47-45BF-A608-89A3856001C2}"/>
              </a:ext>
            </a:extLst>
          </p:cNvPr>
          <p:cNvSpPr/>
          <p:nvPr/>
        </p:nvSpPr>
        <p:spPr>
          <a:xfrm>
            <a:off x="4194936" y="357148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64313CC-4249-403D-A6A6-7AE4B5E010E9}"/>
              </a:ext>
            </a:extLst>
          </p:cNvPr>
          <p:cNvSpPr/>
          <p:nvPr/>
        </p:nvSpPr>
        <p:spPr>
          <a:xfrm>
            <a:off x="4201286" y="50122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9B3605E-CE16-4589-A557-357234AED561}"/>
              </a:ext>
            </a:extLst>
          </p:cNvPr>
          <p:cNvSpPr/>
          <p:nvPr/>
        </p:nvSpPr>
        <p:spPr>
          <a:xfrm>
            <a:off x="4198746" y="430233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5328F9E-410A-4203-B373-3D809F5C9D20}"/>
              </a:ext>
            </a:extLst>
          </p:cNvPr>
          <p:cNvSpPr/>
          <p:nvPr/>
        </p:nvSpPr>
        <p:spPr>
          <a:xfrm>
            <a:off x="4119563" y="141181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FCFD02E-6D3C-402B-AA55-DB18CF98ECAF}"/>
              </a:ext>
            </a:extLst>
          </p:cNvPr>
          <p:cNvSpPr/>
          <p:nvPr/>
        </p:nvSpPr>
        <p:spPr>
          <a:xfrm>
            <a:off x="6685888" y="40399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D997C9-68AC-4652-A945-1FEBD3D7488A}"/>
              </a:ext>
            </a:extLst>
          </p:cNvPr>
          <p:cNvSpPr/>
          <p:nvPr/>
        </p:nvSpPr>
        <p:spPr>
          <a:xfrm>
            <a:off x="7043084" y="240323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242F938-7F1C-466F-97C9-A1661D691BAA}"/>
              </a:ext>
            </a:extLst>
          </p:cNvPr>
          <p:cNvSpPr/>
          <p:nvPr/>
        </p:nvSpPr>
        <p:spPr>
          <a:xfrm>
            <a:off x="6388239" y="29485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457B97-C4BD-4976-953E-E68F39C20EFD}"/>
              </a:ext>
            </a:extLst>
          </p:cNvPr>
          <p:cNvSpPr/>
          <p:nvPr/>
        </p:nvSpPr>
        <p:spPr>
          <a:xfrm>
            <a:off x="4945202" y="422250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21BC520-66AE-49B6-972E-C05BBA31512B}"/>
              </a:ext>
            </a:extLst>
          </p:cNvPr>
          <p:cNvSpPr/>
          <p:nvPr/>
        </p:nvSpPr>
        <p:spPr>
          <a:xfrm>
            <a:off x="6904971" y="183173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51A8531-F9E8-42D2-BE17-CFA5DD44CDDD}"/>
              </a:ext>
            </a:extLst>
          </p:cNvPr>
          <p:cNvCxnSpPr>
            <a:cxnSpLocks/>
          </p:cNvCxnSpPr>
          <p:nvPr/>
        </p:nvCxnSpPr>
        <p:spPr>
          <a:xfrm flipV="1">
            <a:off x="4919663" y="1628776"/>
            <a:ext cx="2552701" cy="3171824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4A2BBDBF-8263-4649-A5F0-9192DAB9A7A5}"/>
              </a:ext>
            </a:extLst>
          </p:cNvPr>
          <p:cNvSpPr txBox="1"/>
          <p:nvPr/>
        </p:nvSpPr>
        <p:spPr>
          <a:xfrm>
            <a:off x="2705103" y="723512"/>
            <a:ext cx="7753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…the idea with COVARIANCE is that is can allow to classify </a:t>
            </a:r>
            <a:r>
              <a:rPr lang="en-US" sz="1600" b="1" dirty="0"/>
              <a:t>relationships</a:t>
            </a:r>
            <a:r>
              <a:rPr lang="en-US" sz="1600" dirty="0"/>
              <a:t> that are…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FDFE5D6-7408-4BE7-BD1C-02A695368325}"/>
              </a:ext>
            </a:extLst>
          </p:cNvPr>
          <p:cNvSpPr txBox="1"/>
          <p:nvPr/>
        </p:nvSpPr>
        <p:spPr>
          <a:xfrm>
            <a:off x="4900614" y="1737925"/>
            <a:ext cx="2009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Positive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7B3AD0-7D90-46AE-93E2-F735D0227174}"/>
              </a:ext>
            </a:extLst>
          </p:cNvPr>
          <p:cNvGrpSpPr/>
          <p:nvPr/>
        </p:nvGrpSpPr>
        <p:grpSpPr>
          <a:xfrm>
            <a:off x="0" y="1421342"/>
            <a:ext cx="4333875" cy="3991749"/>
            <a:chOff x="0" y="1421342"/>
            <a:chExt cx="4333875" cy="399174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ACDF74-485D-4B69-A8DF-91AFB2B42AD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CE4982-1499-4455-892F-994C5DB2F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6BADBC0-7B07-4988-9110-595A68E0BF37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1A1C197-F482-46FF-A970-839ABC4D5A35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F5FB50-CE7C-448C-B6AF-C6346C3BE7C3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45664FA-8680-4D06-8B2A-4468FFEC6B09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A89689A-4825-440E-BD27-98C204702F64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DC5BD1B-5773-4F14-BE60-023C108DE176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F9765B-C44C-45F5-B485-E1C9B3FBC311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8F1C90-DC5E-4A95-9E9E-D6BFA6C43A7A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8B360C5-DA26-402D-AF76-330E11668474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FA144B-808E-4EB3-9652-E32F3A83E32E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08458B-98CF-4B72-85F6-397D0D975F88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1B0FF4C-B4A8-4405-8749-9BA44ED2F36A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B355A9B-6826-4859-A8C4-4D0CD4FDFA9F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E4E6FDD-4AD0-43B3-8A4C-79CC9BACEE7C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A88379C-E286-4E20-887C-17183E083250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9D5D7EF-2E1F-41F6-AC87-10ED37198000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427A6AF-72BD-4755-8DAC-7774A467A791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B63A6F1-110A-4232-A138-A07EEFF32E0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35E0E51-74AA-461F-AA8A-4B8CDF81CDBF}"/>
                </a:ext>
              </a:extLst>
            </p:cNvPr>
            <p:cNvSpPr/>
            <p:nvPr/>
          </p:nvSpPr>
          <p:spPr>
            <a:xfrm>
              <a:off x="3780771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78BC4E1-C634-4758-AFF4-A43ED682ECCE}"/>
                </a:ext>
              </a:extLst>
            </p:cNvPr>
            <p:cNvSpPr/>
            <p:nvPr/>
          </p:nvSpPr>
          <p:spPr>
            <a:xfrm>
              <a:off x="2268676" y="295806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77465FA-D793-4EF4-B74C-B891924D3D6D}"/>
                </a:ext>
              </a:extLst>
            </p:cNvPr>
            <p:cNvSpPr/>
            <p:nvPr/>
          </p:nvSpPr>
          <p:spPr>
            <a:xfrm>
              <a:off x="1301889" y="283185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1583F62-420A-4129-991F-147456891338}"/>
                </a:ext>
              </a:extLst>
            </p:cNvPr>
            <p:cNvSpPr/>
            <p:nvPr/>
          </p:nvSpPr>
          <p:spPr>
            <a:xfrm>
              <a:off x="856595" y="18698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20C9981A-7531-4437-82B4-0DCD347149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767BBF8-BCD2-4C70-89AC-BF24C59484A6}"/>
                </a:ext>
              </a:extLst>
            </p:cNvPr>
            <p:cNvSpPr txBox="1"/>
            <p:nvPr/>
          </p:nvSpPr>
          <p:spPr>
            <a:xfrm>
              <a:off x="2324102" y="1733162"/>
              <a:ext cx="2009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Negative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D8F2313-51B3-4002-B353-DFE341E37EC8}"/>
              </a:ext>
            </a:extLst>
          </p:cNvPr>
          <p:cNvGrpSpPr/>
          <p:nvPr/>
        </p:nvGrpSpPr>
        <p:grpSpPr>
          <a:xfrm>
            <a:off x="8120063" y="1430867"/>
            <a:ext cx="4142766" cy="3991749"/>
            <a:chOff x="8120063" y="1430867"/>
            <a:chExt cx="4142766" cy="3991749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B4EE7B8-6F7A-4EF8-9A07-1D23288BFD7B}"/>
                </a:ext>
              </a:extLst>
            </p:cNvPr>
            <p:cNvCxnSpPr>
              <a:cxnSpLocks/>
            </p:cNvCxnSpPr>
            <p:nvPr/>
          </p:nvCxnSpPr>
          <p:spPr>
            <a:xfrm>
              <a:off x="8487773" y="1576387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69A5EE5-194F-4E31-9120-AE31F9F71F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543" y="5169573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C3E0C6B-BB3D-4B8E-B8E2-ED5BA6E4B0E8}"/>
                </a:ext>
              </a:extLst>
            </p:cNvPr>
            <p:cNvCxnSpPr/>
            <p:nvPr/>
          </p:nvCxnSpPr>
          <p:spPr>
            <a:xfrm>
              <a:off x="9208268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FAF0952-9F08-47AE-8F1F-ED4595BEF7ED}"/>
                </a:ext>
              </a:extLst>
            </p:cNvPr>
            <p:cNvCxnSpPr/>
            <p:nvPr/>
          </p:nvCxnSpPr>
          <p:spPr>
            <a:xfrm>
              <a:off x="9926215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D7A6EB6-C896-4F07-86C7-B558F0406AB2}"/>
                </a:ext>
              </a:extLst>
            </p:cNvPr>
            <p:cNvCxnSpPr/>
            <p:nvPr/>
          </p:nvCxnSpPr>
          <p:spPr>
            <a:xfrm>
              <a:off x="10646543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BFD25B5-9587-457B-A46F-39706DC7AD12}"/>
                </a:ext>
              </a:extLst>
            </p:cNvPr>
            <p:cNvCxnSpPr/>
            <p:nvPr/>
          </p:nvCxnSpPr>
          <p:spPr>
            <a:xfrm>
              <a:off x="11366871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F0235F2-8C64-439A-ACEE-5047B1374FD1}"/>
                </a:ext>
              </a:extLst>
            </p:cNvPr>
            <p:cNvCxnSpPr/>
            <p:nvPr/>
          </p:nvCxnSpPr>
          <p:spPr>
            <a:xfrm>
              <a:off x="12087197" y="5134896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04FDC7B-7751-4E5E-8E32-62310B80A850}"/>
                </a:ext>
              </a:extLst>
            </p:cNvPr>
            <p:cNvCxnSpPr/>
            <p:nvPr/>
          </p:nvCxnSpPr>
          <p:spPr>
            <a:xfrm>
              <a:off x="8454603" y="4449096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5528AEB-E684-4A6B-A939-96D5EBFD78B0}"/>
                </a:ext>
              </a:extLst>
            </p:cNvPr>
            <p:cNvCxnSpPr/>
            <p:nvPr/>
          </p:nvCxnSpPr>
          <p:spPr>
            <a:xfrm>
              <a:off x="8452222" y="3729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C1EFC4D-8C3F-4DD3-9B31-F1151B8F2259}"/>
                </a:ext>
              </a:extLst>
            </p:cNvPr>
            <p:cNvCxnSpPr/>
            <p:nvPr/>
          </p:nvCxnSpPr>
          <p:spPr>
            <a:xfrm>
              <a:off x="8451031" y="2291685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6DA99FC-727D-48D9-86B3-3ED8B3869457}"/>
                </a:ext>
              </a:extLst>
            </p:cNvPr>
            <p:cNvCxnSpPr/>
            <p:nvPr/>
          </p:nvCxnSpPr>
          <p:spPr>
            <a:xfrm>
              <a:off x="8454600" y="15725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30A31D7-AD40-470C-95F5-0FEBDE9613D5}"/>
                </a:ext>
              </a:extLst>
            </p:cNvPr>
            <p:cNvCxnSpPr/>
            <p:nvPr/>
          </p:nvCxnSpPr>
          <p:spPr>
            <a:xfrm>
              <a:off x="8452220" y="300962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72CA2AB-B6FA-4B71-BA50-2E1B04054A66}"/>
                </a:ext>
              </a:extLst>
            </p:cNvPr>
            <p:cNvSpPr/>
            <p:nvPr/>
          </p:nvSpPr>
          <p:spPr>
            <a:xfrm>
              <a:off x="9075738" y="5145617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BB5AC0A-200E-431D-9D70-21402E6AD068}"/>
                </a:ext>
              </a:extLst>
            </p:cNvPr>
            <p:cNvSpPr/>
            <p:nvPr/>
          </p:nvSpPr>
          <p:spPr>
            <a:xfrm>
              <a:off x="8198611" y="21484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364DC29-DB63-4B7B-94EB-607BDACB0F16}"/>
                </a:ext>
              </a:extLst>
            </p:cNvPr>
            <p:cNvSpPr/>
            <p:nvPr/>
          </p:nvSpPr>
          <p:spPr>
            <a:xfrm>
              <a:off x="8192261" y="28675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5ADE9D0-EE37-43A6-A36F-B1CC79ED5E21}"/>
                </a:ext>
              </a:extLst>
            </p:cNvPr>
            <p:cNvSpPr/>
            <p:nvPr/>
          </p:nvSpPr>
          <p:spPr>
            <a:xfrm>
              <a:off x="8195436" y="359053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E5411B1-5809-45AC-9F54-86A25082CD76}"/>
                </a:ext>
              </a:extLst>
            </p:cNvPr>
            <p:cNvSpPr/>
            <p:nvPr/>
          </p:nvSpPr>
          <p:spPr>
            <a:xfrm>
              <a:off x="8201786" y="50313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416E8C9-A151-4AC6-A8BC-F3B01D256DBD}"/>
                </a:ext>
              </a:extLst>
            </p:cNvPr>
            <p:cNvSpPr/>
            <p:nvPr/>
          </p:nvSpPr>
          <p:spPr>
            <a:xfrm>
              <a:off x="8199246" y="43213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CA04619-1B12-4898-9EBA-2BE0C2F85500}"/>
                </a:ext>
              </a:extLst>
            </p:cNvPr>
            <p:cNvSpPr/>
            <p:nvPr/>
          </p:nvSpPr>
          <p:spPr>
            <a:xfrm>
              <a:off x="8120063" y="143086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44AB257-84B6-4AA2-B5F4-1B76A34966C7}"/>
                </a:ext>
              </a:extLst>
            </p:cNvPr>
            <p:cNvSpPr/>
            <p:nvPr/>
          </p:nvSpPr>
          <p:spPr>
            <a:xfrm>
              <a:off x="11029288" y="342900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41B46B-77C4-4AC7-9606-DA8FB14AE114}"/>
                </a:ext>
              </a:extLst>
            </p:cNvPr>
            <p:cNvSpPr/>
            <p:nvPr/>
          </p:nvSpPr>
          <p:spPr>
            <a:xfrm>
              <a:off x="11543646" y="30699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90374C1-5CB0-4C10-B399-566103EA32DC}"/>
                </a:ext>
              </a:extLst>
            </p:cNvPr>
            <p:cNvSpPr/>
            <p:nvPr/>
          </p:nvSpPr>
          <p:spPr>
            <a:xfrm>
              <a:off x="10388739" y="296759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D4D24D8-637E-41FC-BC53-77D4B19E7DEA}"/>
                </a:ext>
              </a:extLst>
            </p:cNvPr>
            <p:cNvSpPr/>
            <p:nvPr/>
          </p:nvSpPr>
          <p:spPr>
            <a:xfrm>
              <a:off x="9421952" y="28413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A7DB117D-10E2-4C03-A2C8-901F5C0A9D8A}"/>
                </a:ext>
              </a:extLst>
            </p:cNvPr>
            <p:cNvSpPr/>
            <p:nvPr/>
          </p:nvSpPr>
          <p:spPr>
            <a:xfrm>
              <a:off x="8790921" y="352242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F85EEE7-F789-4A8B-848B-A65A74E62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414" y="3338513"/>
              <a:ext cx="3362324" cy="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58EEB6F-1A24-443A-8BA0-69FEAD27985D}"/>
                </a:ext>
              </a:extLst>
            </p:cNvPr>
            <p:cNvSpPr txBox="1"/>
            <p:nvPr/>
          </p:nvSpPr>
          <p:spPr>
            <a:xfrm>
              <a:off x="8586789" y="1733162"/>
              <a:ext cx="2600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No relationship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824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198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728988" y="5209435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70279B-1F37-4680-9517-1B3B93264943}"/>
              </a:ext>
            </a:extLst>
          </p:cNvPr>
          <p:cNvSpPr/>
          <p:nvPr/>
        </p:nvSpPr>
        <p:spPr>
          <a:xfrm>
            <a:off x="42527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F19AC-1807-4380-A0E0-E454901A0A24}"/>
              </a:ext>
            </a:extLst>
          </p:cNvPr>
          <p:cNvSpPr/>
          <p:nvPr/>
        </p:nvSpPr>
        <p:spPr>
          <a:xfrm>
            <a:off x="5202083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9053B4-FE63-46AC-A77D-557FE5BA9E14}"/>
              </a:ext>
            </a:extLst>
          </p:cNvPr>
          <p:cNvSpPr/>
          <p:nvPr/>
        </p:nvSpPr>
        <p:spPr>
          <a:xfrm>
            <a:off x="56370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EF0F58-1AF6-4A05-9C55-2C1ED8BCA523}"/>
              </a:ext>
            </a:extLst>
          </p:cNvPr>
          <p:cNvSpPr/>
          <p:nvPr/>
        </p:nvSpPr>
        <p:spPr>
          <a:xfrm>
            <a:off x="6573677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8CB6A5-5B9F-40E1-BD4B-E19EAB349EF9}"/>
              </a:ext>
            </a:extLst>
          </p:cNvPr>
          <p:cNvSpPr/>
          <p:nvPr/>
        </p:nvSpPr>
        <p:spPr>
          <a:xfrm>
            <a:off x="7154702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7407B-1F6D-44A5-B01F-6A2A391634C5}"/>
              </a:ext>
            </a:extLst>
          </p:cNvPr>
          <p:cNvSpPr/>
          <p:nvPr/>
        </p:nvSpPr>
        <p:spPr>
          <a:xfrm>
            <a:off x="4095022" y="4842436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884171B-09DB-49BF-87C2-8903DDD9B577}"/>
              </a:ext>
            </a:extLst>
          </p:cNvPr>
          <p:cNvSpPr/>
          <p:nvPr/>
        </p:nvSpPr>
        <p:spPr>
          <a:xfrm>
            <a:off x="3899692" y="445905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66F02C-10FE-47AC-91D2-E03DBAB96522}"/>
              </a:ext>
            </a:extLst>
          </p:cNvPr>
          <p:cNvSpPr/>
          <p:nvPr/>
        </p:nvSpPr>
        <p:spPr>
          <a:xfrm>
            <a:off x="3904143" y="38265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B239AF-F33A-45FB-A327-8E4F627F6CAD}"/>
              </a:ext>
            </a:extLst>
          </p:cNvPr>
          <p:cNvSpPr/>
          <p:nvPr/>
        </p:nvSpPr>
        <p:spPr>
          <a:xfrm>
            <a:off x="3889532" y="30264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53395C-8CB0-4EBA-B405-DFC640224DED}"/>
              </a:ext>
            </a:extLst>
          </p:cNvPr>
          <p:cNvSpPr/>
          <p:nvPr/>
        </p:nvSpPr>
        <p:spPr>
          <a:xfrm>
            <a:off x="3896517" y="255913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E39E9E-A31C-4A76-BF14-2F6467162D70}"/>
              </a:ext>
            </a:extLst>
          </p:cNvPr>
          <p:cNvSpPr/>
          <p:nvPr/>
        </p:nvSpPr>
        <p:spPr>
          <a:xfrm>
            <a:off x="3898422" y="15913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B9E67A-833F-479A-A2A3-7C604D985082}"/>
              </a:ext>
            </a:extLst>
          </p:cNvPr>
          <p:cNvSpPr/>
          <p:nvPr/>
        </p:nvSpPr>
        <p:spPr>
          <a:xfrm>
            <a:off x="3590514" y="4450461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D1C427-2870-40FA-93BA-3FECBB25A731}"/>
              </a:ext>
            </a:extLst>
          </p:cNvPr>
          <p:cNvSpPr/>
          <p:nvPr/>
        </p:nvSpPr>
        <p:spPr>
          <a:xfrm>
            <a:off x="3572099" y="375259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5D23A-734D-499D-9A6D-39D788504EEE}"/>
              </a:ext>
            </a:extLst>
          </p:cNvPr>
          <p:cNvSpPr/>
          <p:nvPr/>
        </p:nvSpPr>
        <p:spPr>
          <a:xfrm>
            <a:off x="3634964" y="300964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38D86-7473-49BC-AAB8-2942A3DF6618}"/>
              </a:ext>
            </a:extLst>
          </p:cNvPr>
          <p:cNvSpPr/>
          <p:nvPr/>
        </p:nvSpPr>
        <p:spPr>
          <a:xfrm>
            <a:off x="3624804" y="2448306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D52CD6-6D29-4562-B974-87213FF3023B}"/>
              </a:ext>
            </a:extLst>
          </p:cNvPr>
          <p:cNvSpPr/>
          <p:nvPr/>
        </p:nvSpPr>
        <p:spPr>
          <a:xfrm>
            <a:off x="3613374" y="1451356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4245132" y="44638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520240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633409" y="301997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6566859" y="25794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7150265" y="15888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B7F1FCA-2DCF-42CC-9846-F4171835C008}"/>
              </a:ext>
            </a:extLst>
          </p:cNvPr>
          <p:cNvSpPr txBox="1"/>
          <p:nvPr/>
        </p:nvSpPr>
        <p:spPr>
          <a:xfrm>
            <a:off x="7134226" y="2909888"/>
            <a:ext cx="1809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…students that studied long scored high in their tests…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2B1C955-90C9-4478-BE44-E75E0C2437C6}"/>
              </a:ext>
            </a:extLst>
          </p:cNvPr>
          <p:cNvSpPr/>
          <p:nvPr/>
        </p:nvSpPr>
        <p:spPr>
          <a:xfrm rot="20080581">
            <a:off x="6784922" y="2293367"/>
            <a:ext cx="1241531" cy="96158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C9A0B910-86FB-4B4E-9838-ACD71C32242E}"/>
              </a:ext>
            </a:extLst>
          </p:cNvPr>
          <p:cNvSpPr/>
          <p:nvPr/>
        </p:nvSpPr>
        <p:spPr>
          <a:xfrm rot="20080581">
            <a:off x="7551364" y="1494005"/>
            <a:ext cx="294435" cy="159351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C3422E-872D-48F1-B9BB-9FF1F4D6655C}"/>
              </a:ext>
            </a:extLst>
          </p:cNvPr>
          <p:cNvSpPr txBox="1"/>
          <p:nvPr/>
        </p:nvSpPr>
        <p:spPr>
          <a:xfrm>
            <a:off x="6338888" y="3986213"/>
            <a:ext cx="1809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…students that studied briefly scored low in their tests…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EC084FB1-E9DE-4853-98E9-9F551ABD0C9D}"/>
              </a:ext>
            </a:extLst>
          </p:cNvPr>
          <p:cNvSpPr/>
          <p:nvPr/>
        </p:nvSpPr>
        <p:spPr>
          <a:xfrm rot="20080581">
            <a:off x="4410629" y="4016799"/>
            <a:ext cx="2003905" cy="653202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D9772F17-4D21-42BC-BFDF-E40F9F3DD73E}"/>
              </a:ext>
            </a:extLst>
          </p:cNvPr>
          <p:cNvSpPr/>
          <p:nvPr/>
        </p:nvSpPr>
        <p:spPr>
          <a:xfrm rot="20080581">
            <a:off x="5435714" y="3625349"/>
            <a:ext cx="882422" cy="80745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V="1">
            <a:off x="4248150" y="1762125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B4C3B7B2-F9A1-4944-A971-EDF002F9DB2A}"/>
              </a:ext>
            </a:extLst>
          </p:cNvPr>
          <p:cNvSpPr txBox="1"/>
          <p:nvPr/>
        </p:nvSpPr>
        <p:spPr>
          <a:xfrm>
            <a:off x="6019800" y="3319463"/>
            <a:ext cx="303143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…the </a:t>
            </a:r>
            <a:r>
              <a:rPr lang="en-US" sz="1200" b="1" dirty="0"/>
              <a:t>relationship</a:t>
            </a:r>
            <a:r>
              <a:rPr lang="en-US" sz="1050" dirty="0"/>
              <a:t> between time studying and the test scores can be summarized with this line…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8A3ADC10-69F6-4F55-BAED-31CBEEA7DD87}"/>
              </a:ext>
            </a:extLst>
          </p:cNvPr>
          <p:cNvSpPr/>
          <p:nvPr/>
        </p:nvSpPr>
        <p:spPr>
          <a:xfrm rot="20080581">
            <a:off x="6026911" y="2927898"/>
            <a:ext cx="542991" cy="57834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0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3" grpId="0" animBg="1"/>
      <p:bldP spid="124" grpId="0" animBg="1"/>
      <p:bldP spid="125" grpId="0"/>
      <p:bldP spid="126" grpId="0" animBg="1"/>
      <p:bldP spid="1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E4E543-CDDC-4F38-81B0-F1D693A3B4BB}"/>
              </a:ext>
            </a:extLst>
          </p:cNvPr>
          <p:cNvCxnSpPr>
            <a:cxnSpLocks/>
          </p:cNvCxnSpPr>
          <p:nvPr/>
        </p:nvCxnSpPr>
        <p:spPr>
          <a:xfrm flipV="1">
            <a:off x="4881563" y="4119563"/>
            <a:ext cx="0" cy="738189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BB24C76-B3C1-42D0-85E1-501E74EFF3E5}"/>
              </a:ext>
            </a:extLst>
          </p:cNvPr>
          <p:cNvCxnSpPr>
            <a:cxnSpLocks/>
          </p:cNvCxnSpPr>
          <p:nvPr/>
        </p:nvCxnSpPr>
        <p:spPr>
          <a:xfrm flipV="1">
            <a:off x="5491163" y="3486152"/>
            <a:ext cx="0" cy="136207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2FC5DF3-C68F-4831-A815-5F0EBDCE01EA}"/>
              </a:ext>
            </a:extLst>
          </p:cNvPr>
          <p:cNvCxnSpPr>
            <a:cxnSpLocks/>
          </p:cNvCxnSpPr>
          <p:nvPr/>
        </p:nvCxnSpPr>
        <p:spPr>
          <a:xfrm flipV="1">
            <a:off x="6096000" y="2919413"/>
            <a:ext cx="0" cy="1952626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A1AE66E-0054-43A1-9605-1E01F11EF373}"/>
              </a:ext>
            </a:extLst>
          </p:cNvPr>
          <p:cNvCxnSpPr>
            <a:cxnSpLocks/>
          </p:cNvCxnSpPr>
          <p:nvPr/>
        </p:nvCxnSpPr>
        <p:spPr>
          <a:xfrm flipV="1">
            <a:off x="7010401" y="2005017"/>
            <a:ext cx="0" cy="285273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1B614F6-4D66-47AF-A092-5B6FBE15D73D}"/>
              </a:ext>
            </a:extLst>
          </p:cNvPr>
          <p:cNvCxnSpPr>
            <a:cxnSpLocks/>
          </p:cNvCxnSpPr>
          <p:nvPr/>
        </p:nvCxnSpPr>
        <p:spPr>
          <a:xfrm>
            <a:off x="3937441" y="1986880"/>
            <a:ext cx="296342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EC2D0C5-4A56-4B27-921B-AFE82FBE4F35}"/>
              </a:ext>
            </a:extLst>
          </p:cNvPr>
          <p:cNvCxnSpPr>
            <a:cxnSpLocks/>
          </p:cNvCxnSpPr>
          <p:nvPr/>
        </p:nvCxnSpPr>
        <p:spPr>
          <a:xfrm>
            <a:off x="3942203" y="2853655"/>
            <a:ext cx="210617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D9B9FCD-87CD-4961-9A99-20C3184DC1C3}"/>
              </a:ext>
            </a:extLst>
          </p:cNvPr>
          <p:cNvCxnSpPr>
            <a:cxnSpLocks/>
          </p:cNvCxnSpPr>
          <p:nvPr/>
        </p:nvCxnSpPr>
        <p:spPr>
          <a:xfrm>
            <a:off x="3937440" y="3482305"/>
            <a:ext cx="143942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4F35C09-D180-4DD8-ACEA-AB8CAC9849EC}"/>
              </a:ext>
            </a:extLst>
          </p:cNvPr>
          <p:cNvCxnSpPr>
            <a:cxnSpLocks/>
          </p:cNvCxnSpPr>
          <p:nvPr/>
        </p:nvCxnSpPr>
        <p:spPr>
          <a:xfrm>
            <a:off x="3946965" y="4144293"/>
            <a:ext cx="73933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427140D-9EDB-461B-B00E-2308EE44B8AC}"/>
              </a:ext>
            </a:extLst>
          </p:cNvPr>
          <p:cNvCxnSpPr>
            <a:cxnSpLocks/>
          </p:cNvCxnSpPr>
          <p:nvPr/>
        </p:nvCxnSpPr>
        <p:spPr>
          <a:xfrm flipH="1" flipV="1">
            <a:off x="3935380" y="4501202"/>
            <a:ext cx="308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5D8990-FECA-4ADB-BCC4-8902041D40FC}"/>
              </a:ext>
            </a:extLst>
          </p:cNvPr>
          <p:cNvCxnSpPr>
            <a:cxnSpLocks/>
            <a:stCxn id="97" idx="2"/>
          </p:cNvCxnSpPr>
          <p:nvPr/>
        </p:nvCxnSpPr>
        <p:spPr>
          <a:xfrm flipH="1">
            <a:off x="3984603" y="3853696"/>
            <a:ext cx="1217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B99420-7973-4289-8E38-5186D86B9BDE}"/>
              </a:ext>
            </a:extLst>
          </p:cNvPr>
          <p:cNvCxnSpPr>
            <a:cxnSpLocks/>
          </p:cNvCxnSpPr>
          <p:nvPr/>
        </p:nvCxnSpPr>
        <p:spPr>
          <a:xfrm flipH="1">
            <a:off x="3939352" y="3063725"/>
            <a:ext cx="173040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87DE72-C4C3-428A-9479-4DA1B981B12F}"/>
              </a:ext>
            </a:extLst>
          </p:cNvPr>
          <p:cNvCxnSpPr>
            <a:cxnSpLocks/>
          </p:cNvCxnSpPr>
          <p:nvPr/>
        </p:nvCxnSpPr>
        <p:spPr>
          <a:xfrm flipH="1">
            <a:off x="3933161" y="2602239"/>
            <a:ext cx="26771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4314A4-A692-45A6-9E46-DB2E6BE90C2F}"/>
              </a:ext>
            </a:extLst>
          </p:cNvPr>
          <p:cNvCxnSpPr>
            <a:cxnSpLocks/>
          </p:cNvCxnSpPr>
          <p:nvPr/>
        </p:nvCxnSpPr>
        <p:spPr>
          <a:xfrm flipH="1">
            <a:off x="3947925" y="1627355"/>
            <a:ext cx="3238688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55D657-DCE7-4CFA-B281-079EEF028119}"/>
              </a:ext>
            </a:extLst>
          </p:cNvPr>
          <p:cNvCxnSpPr>
            <a:cxnSpLocks/>
          </p:cNvCxnSpPr>
          <p:nvPr/>
        </p:nvCxnSpPr>
        <p:spPr>
          <a:xfrm>
            <a:off x="7185945" y="1633538"/>
            <a:ext cx="0" cy="32551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F4FD1F-6800-48DF-BA78-5B7145B6BE7F}"/>
              </a:ext>
            </a:extLst>
          </p:cNvPr>
          <p:cNvCxnSpPr>
            <a:cxnSpLocks/>
          </p:cNvCxnSpPr>
          <p:nvPr/>
        </p:nvCxnSpPr>
        <p:spPr>
          <a:xfrm>
            <a:off x="6606508" y="2626519"/>
            <a:ext cx="0" cy="22185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B83595-0BAC-4874-BCC5-D43DF28B8BEB}"/>
              </a:ext>
            </a:extLst>
          </p:cNvPr>
          <p:cNvCxnSpPr>
            <a:cxnSpLocks/>
          </p:cNvCxnSpPr>
          <p:nvPr/>
        </p:nvCxnSpPr>
        <p:spPr>
          <a:xfrm>
            <a:off x="5670677" y="3048000"/>
            <a:ext cx="0" cy="18256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555406-FB67-4D38-9D27-DC43A043CB1F}"/>
              </a:ext>
            </a:extLst>
          </p:cNvPr>
          <p:cNvCxnSpPr>
            <a:cxnSpLocks/>
          </p:cNvCxnSpPr>
          <p:nvPr/>
        </p:nvCxnSpPr>
        <p:spPr>
          <a:xfrm>
            <a:off x="5236815" y="3889696"/>
            <a:ext cx="0" cy="9389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5C2EF7-140C-4FCB-BA4F-C4AFFFFE163B}"/>
              </a:ext>
            </a:extLst>
          </p:cNvPr>
          <p:cNvCxnSpPr>
            <a:cxnSpLocks/>
            <a:stCxn id="93" idx="4"/>
          </p:cNvCxnSpPr>
          <p:nvPr/>
        </p:nvCxnSpPr>
        <p:spPr>
          <a:xfrm>
            <a:off x="4281132" y="4535809"/>
            <a:ext cx="0" cy="3012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728988" y="5209435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70279B-1F37-4680-9517-1B3B93264943}"/>
              </a:ext>
            </a:extLst>
          </p:cNvPr>
          <p:cNvSpPr/>
          <p:nvPr/>
        </p:nvSpPr>
        <p:spPr>
          <a:xfrm>
            <a:off x="42527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F19AC-1807-4380-A0E0-E454901A0A24}"/>
              </a:ext>
            </a:extLst>
          </p:cNvPr>
          <p:cNvSpPr/>
          <p:nvPr/>
        </p:nvSpPr>
        <p:spPr>
          <a:xfrm>
            <a:off x="5202083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9053B4-FE63-46AC-A77D-557FE5BA9E14}"/>
              </a:ext>
            </a:extLst>
          </p:cNvPr>
          <p:cNvSpPr/>
          <p:nvPr/>
        </p:nvSpPr>
        <p:spPr>
          <a:xfrm>
            <a:off x="56370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EF0F58-1AF6-4A05-9C55-2C1ED8BCA523}"/>
              </a:ext>
            </a:extLst>
          </p:cNvPr>
          <p:cNvSpPr/>
          <p:nvPr/>
        </p:nvSpPr>
        <p:spPr>
          <a:xfrm>
            <a:off x="6573677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8CB6A5-5B9F-40E1-BD4B-E19EAB349EF9}"/>
              </a:ext>
            </a:extLst>
          </p:cNvPr>
          <p:cNvSpPr/>
          <p:nvPr/>
        </p:nvSpPr>
        <p:spPr>
          <a:xfrm>
            <a:off x="7154702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7407B-1F6D-44A5-B01F-6A2A391634C5}"/>
              </a:ext>
            </a:extLst>
          </p:cNvPr>
          <p:cNvSpPr/>
          <p:nvPr/>
        </p:nvSpPr>
        <p:spPr>
          <a:xfrm>
            <a:off x="4095022" y="4842436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884171B-09DB-49BF-87C2-8903DDD9B577}"/>
              </a:ext>
            </a:extLst>
          </p:cNvPr>
          <p:cNvSpPr/>
          <p:nvPr/>
        </p:nvSpPr>
        <p:spPr>
          <a:xfrm>
            <a:off x="3899692" y="445905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66F02C-10FE-47AC-91D2-E03DBAB96522}"/>
              </a:ext>
            </a:extLst>
          </p:cNvPr>
          <p:cNvSpPr/>
          <p:nvPr/>
        </p:nvSpPr>
        <p:spPr>
          <a:xfrm>
            <a:off x="3904143" y="38265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B239AF-F33A-45FB-A327-8E4F627F6CAD}"/>
              </a:ext>
            </a:extLst>
          </p:cNvPr>
          <p:cNvSpPr/>
          <p:nvPr/>
        </p:nvSpPr>
        <p:spPr>
          <a:xfrm>
            <a:off x="3889532" y="30264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53395C-8CB0-4EBA-B405-DFC640224DED}"/>
              </a:ext>
            </a:extLst>
          </p:cNvPr>
          <p:cNvSpPr/>
          <p:nvPr/>
        </p:nvSpPr>
        <p:spPr>
          <a:xfrm>
            <a:off x="3896517" y="255913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E39E9E-A31C-4A76-BF14-2F6467162D70}"/>
              </a:ext>
            </a:extLst>
          </p:cNvPr>
          <p:cNvSpPr/>
          <p:nvPr/>
        </p:nvSpPr>
        <p:spPr>
          <a:xfrm>
            <a:off x="3898422" y="15913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B9E67A-833F-479A-A2A3-7C604D985082}"/>
              </a:ext>
            </a:extLst>
          </p:cNvPr>
          <p:cNvSpPr/>
          <p:nvPr/>
        </p:nvSpPr>
        <p:spPr>
          <a:xfrm>
            <a:off x="3590514" y="4450461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D1C427-2870-40FA-93BA-3FECBB25A731}"/>
              </a:ext>
            </a:extLst>
          </p:cNvPr>
          <p:cNvSpPr/>
          <p:nvPr/>
        </p:nvSpPr>
        <p:spPr>
          <a:xfrm>
            <a:off x="3572099" y="375259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5D23A-734D-499D-9A6D-39D788504EEE}"/>
              </a:ext>
            </a:extLst>
          </p:cNvPr>
          <p:cNvSpPr/>
          <p:nvPr/>
        </p:nvSpPr>
        <p:spPr>
          <a:xfrm>
            <a:off x="3634964" y="300964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38D86-7473-49BC-AAB8-2942A3DF6618}"/>
              </a:ext>
            </a:extLst>
          </p:cNvPr>
          <p:cNvSpPr/>
          <p:nvPr/>
        </p:nvSpPr>
        <p:spPr>
          <a:xfrm>
            <a:off x="3624804" y="2448306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D52CD6-6D29-4562-B974-87213FF3023B}"/>
              </a:ext>
            </a:extLst>
          </p:cNvPr>
          <p:cNvSpPr/>
          <p:nvPr/>
        </p:nvSpPr>
        <p:spPr>
          <a:xfrm>
            <a:off x="3613374" y="1451356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4245132" y="44638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520240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633409" y="301997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6566859" y="25794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7150265" y="15888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V="1">
            <a:off x="4248150" y="1762125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5BEEE3F-7EFA-4307-B367-0011977BB577}"/>
              </a:ext>
            </a:extLst>
          </p:cNvPr>
          <p:cNvSpPr txBox="1"/>
          <p:nvPr/>
        </p:nvSpPr>
        <p:spPr>
          <a:xfrm>
            <a:off x="7681915" y="1928424"/>
            <a:ext cx="272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…this </a:t>
            </a:r>
            <a:r>
              <a:rPr lang="en-US" sz="1200" b="1" dirty="0"/>
              <a:t>relationship</a:t>
            </a:r>
            <a:r>
              <a:rPr lang="en-US" sz="1050" dirty="0"/>
              <a:t> has a positive slope…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621CFDF-7B6E-4652-B2C1-C4BB3D1135A8}"/>
              </a:ext>
            </a:extLst>
          </p:cNvPr>
          <p:cNvSpPr/>
          <p:nvPr/>
        </p:nvSpPr>
        <p:spPr>
          <a:xfrm rot="3428848" flipH="1" flipV="1">
            <a:off x="6551541" y="2583925"/>
            <a:ext cx="1754429" cy="192484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3E7EA-4118-4B69-B345-629980856B81}"/>
              </a:ext>
            </a:extLst>
          </p:cNvPr>
          <p:cNvSpPr txBox="1"/>
          <p:nvPr/>
        </p:nvSpPr>
        <p:spPr>
          <a:xfrm>
            <a:off x="7686674" y="21474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…basically, when you study long….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C78E5B-8EAC-4068-9364-24DB5575F4AF}"/>
              </a:ext>
            </a:extLst>
          </p:cNvPr>
          <p:cNvSpPr txBox="1"/>
          <p:nvPr/>
        </p:nvSpPr>
        <p:spPr>
          <a:xfrm>
            <a:off x="7691436" y="23284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high in the test….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70F5C93-154C-4E2F-99A5-872B469D0D36}"/>
              </a:ext>
            </a:extLst>
          </p:cNvPr>
          <p:cNvSpPr/>
          <p:nvPr/>
        </p:nvSpPr>
        <p:spPr>
          <a:xfrm rot="3428848" flipV="1">
            <a:off x="4399055" y="654009"/>
            <a:ext cx="2936692" cy="2616279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C65688-4841-48CF-B7CE-E284080BCED9}"/>
              </a:ext>
            </a:extLst>
          </p:cNvPr>
          <p:cNvSpPr txBox="1"/>
          <p:nvPr/>
        </p:nvSpPr>
        <p:spPr>
          <a:xfrm>
            <a:off x="7696199" y="26713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…AND….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BF4F78-CB45-49E3-A392-200ACF16A98C}"/>
              </a:ext>
            </a:extLst>
          </p:cNvPr>
          <p:cNvSpPr txBox="1"/>
          <p:nvPr/>
        </p:nvSpPr>
        <p:spPr>
          <a:xfrm>
            <a:off x="7681912" y="29475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…when you study briefly….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15E081-07EE-4D71-8F95-164E00AC6C7B}"/>
              </a:ext>
            </a:extLst>
          </p:cNvPr>
          <p:cNvSpPr txBox="1"/>
          <p:nvPr/>
        </p:nvSpPr>
        <p:spPr>
          <a:xfrm>
            <a:off x="7686674" y="31285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low….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188D37F-9DB7-47BB-A486-5534AF73B3EF}"/>
              </a:ext>
            </a:extLst>
          </p:cNvPr>
          <p:cNvSpPr/>
          <p:nvPr/>
        </p:nvSpPr>
        <p:spPr>
          <a:xfrm rot="3428848" flipV="1">
            <a:off x="5879778" y="2115458"/>
            <a:ext cx="332432" cy="373674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88969 w 1622481"/>
              <a:gd name="connsiteY0" fmla="*/ 0 h 795338"/>
              <a:gd name="connsiteX1" fmla="*/ 1622481 w 1622481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786135" y="290406"/>
                  <a:pt x="-1101443" y="546156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C7DE12-7F53-431C-97D6-C5C9C53398C7}"/>
              </a:ext>
            </a:extLst>
          </p:cNvPr>
          <p:cNvSpPr/>
          <p:nvPr/>
        </p:nvSpPr>
        <p:spPr>
          <a:xfrm rot="3428848" flipV="1">
            <a:off x="5284192" y="1946550"/>
            <a:ext cx="1128315" cy="3784047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57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581351" y="5185623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in Facebook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6135845" y="375895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7350291" y="421298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838196" y="26675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4871409" y="25413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4426115" y="15793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H="1" flipV="1">
            <a:off x="4295775" y="1666875"/>
            <a:ext cx="3148013" cy="292417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5BEEE3F-7EFA-4307-B367-0011977BB577}"/>
              </a:ext>
            </a:extLst>
          </p:cNvPr>
          <p:cNvSpPr txBox="1"/>
          <p:nvPr/>
        </p:nvSpPr>
        <p:spPr>
          <a:xfrm>
            <a:off x="7681915" y="1928424"/>
            <a:ext cx="272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…this </a:t>
            </a:r>
            <a:r>
              <a:rPr lang="en-US" sz="1200" b="1" dirty="0"/>
              <a:t>relationship</a:t>
            </a:r>
            <a:r>
              <a:rPr lang="en-US" sz="1050" dirty="0"/>
              <a:t> has a negative slope…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621CFDF-7B6E-4652-B2C1-C4BB3D1135A8}"/>
              </a:ext>
            </a:extLst>
          </p:cNvPr>
          <p:cNvSpPr/>
          <p:nvPr/>
        </p:nvSpPr>
        <p:spPr>
          <a:xfrm rot="3428848" flipH="1" flipV="1">
            <a:off x="6537253" y="2579164"/>
            <a:ext cx="1754429" cy="192484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3E7EA-4118-4B69-B345-629980856B81}"/>
              </a:ext>
            </a:extLst>
          </p:cNvPr>
          <p:cNvSpPr txBox="1"/>
          <p:nvPr/>
        </p:nvSpPr>
        <p:spPr>
          <a:xfrm>
            <a:off x="7686674" y="2147499"/>
            <a:ext cx="37147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…basically, when you spend a lot of time in Facebook….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C78E5B-8EAC-4068-9364-24DB5575F4AF}"/>
              </a:ext>
            </a:extLst>
          </p:cNvPr>
          <p:cNvSpPr txBox="1"/>
          <p:nvPr/>
        </p:nvSpPr>
        <p:spPr>
          <a:xfrm>
            <a:off x="7691436" y="23284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low in the test….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70F5C93-154C-4E2F-99A5-872B469D0D36}"/>
              </a:ext>
            </a:extLst>
          </p:cNvPr>
          <p:cNvSpPr/>
          <p:nvPr/>
        </p:nvSpPr>
        <p:spPr>
          <a:xfrm rot="3428848" flipV="1">
            <a:off x="4227141" y="1381658"/>
            <a:ext cx="3247179" cy="234208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C65688-4841-48CF-B7CE-E284080BCED9}"/>
              </a:ext>
            </a:extLst>
          </p:cNvPr>
          <p:cNvSpPr txBox="1"/>
          <p:nvPr/>
        </p:nvSpPr>
        <p:spPr>
          <a:xfrm>
            <a:off x="7696199" y="26713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…AND….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BF4F78-CB45-49E3-A392-200ACF16A98C}"/>
              </a:ext>
            </a:extLst>
          </p:cNvPr>
          <p:cNvSpPr txBox="1"/>
          <p:nvPr/>
        </p:nvSpPr>
        <p:spPr>
          <a:xfrm>
            <a:off x="7681912" y="29475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…when you use Facebook briefly….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15E081-07EE-4D71-8F95-164E00AC6C7B}"/>
              </a:ext>
            </a:extLst>
          </p:cNvPr>
          <p:cNvSpPr txBox="1"/>
          <p:nvPr/>
        </p:nvSpPr>
        <p:spPr>
          <a:xfrm>
            <a:off x="7686674" y="31285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high….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188D37F-9DB7-47BB-A486-5534AF73B3EF}"/>
              </a:ext>
            </a:extLst>
          </p:cNvPr>
          <p:cNvSpPr/>
          <p:nvPr/>
        </p:nvSpPr>
        <p:spPr>
          <a:xfrm rot="3428848" flipV="1">
            <a:off x="5769016" y="1410496"/>
            <a:ext cx="218199" cy="432924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88969 w 1622481"/>
              <a:gd name="connsiteY0" fmla="*/ 0 h 795338"/>
              <a:gd name="connsiteX1" fmla="*/ 1622481 w 1622481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786135" y="290406"/>
                  <a:pt x="-1101443" y="546156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C7DE12-7F53-431C-97D6-C5C9C53398C7}"/>
              </a:ext>
            </a:extLst>
          </p:cNvPr>
          <p:cNvSpPr/>
          <p:nvPr/>
        </p:nvSpPr>
        <p:spPr>
          <a:xfrm rot="3428848" flipV="1">
            <a:off x="5742187" y="2002465"/>
            <a:ext cx="479026" cy="391986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324811" y="177524"/>
                  <a:pt x="-179437" y="530077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17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0BE65B-4CB5-4C67-BFA8-FB1043A27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9" y="1772992"/>
            <a:ext cx="4324129" cy="16206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C4B816-48CA-4DF2-A277-7EDC2F083820}"/>
              </a:ext>
            </a:extLst>
          </p:cNvPr>
          <p:cNvSpPr/>
          <p:nvPr/>
        </p:nvSpPr>
        <p:spPr>
          <a:xfrm>
            <a:off x="4359565" y="194018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5A671E-AEE4-4395-A950-6134C5B0AF1E}"/>
              </a:ext>
            </a:extLst>
          </p:cNvPr>
          <p:cNvSpPr/>
          <p:nvPr/>
        </p:nvSpPr>
        <p:spPr>
          <a:xfrm>
            <a:off x="2432816" y="213502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A519F0-5A9F-41F7-AAB2-C58E5FB406FA}"/>
              </a:ext>
            </a:extLst>
          </p:cNvPr>
          <p:cNvSpPr/>
          <p:nvPr/>
        </p:nvSpPr>
        <p:spPr>
          <a:xfrm>
            <a:off x="874987" y="232642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-2.1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4348D2-B015-4D7E-81A2-5CA2D1640DB9}"/>
              </a:ext>
            </a:extLst>
          </p:cNvPr>
          <p:cNvSpPr/>
          <p:nvPr/>
        </p:nvSpPr>
        <p:spPr>
          <a:xfrm>
            <a:off x="3689005" y="204178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7B824-4192-4CF1-9929-3A954A7906BC}"/>
              </a:ext>
            </a:extLst>
          </p:cNvPr>
          <p:cNvSpPr/>
          <p:nvPr/>
        </p:nvSpPr>
        <p:spPr>
          <a:xfrm>
            <a:off x="1946565" y="222069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C9884-F317-4AF2-B7C2-5E07D423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262" y="1988820"/>
            <a:ext cx="3845113" cy="36271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E612A7-C404-4844-9B71-31D5120D4580}"/>
              </a:ext>
            </a:extLst>
          </p:cNvPr>
          <p:cNvSpPr/>
          <p:nvPr/>
        </p:nvSpPr>
        <p:spPr>
          <a:xfrm>
            <a:off x="9057295" y="454241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1.9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7CBB42-F270-4947-BDF0-C0696CE6B2D9}"/>
              </a:ext>
            </a:extLst>
          </p:cNvPr>
          <p:cNvSpPr/>
          <p:nvPr/>
        </p:nvSpPr>
        <p:spPr>
          <a:xfrm>
            <a:off x="7591556" y="469153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-0.2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921EA8-5363-4882-A5AB-0B5D8DEFBEA1}"/>
              </a:ext>
            </a:extLst>
          </p:cNvPr>
          <p:cNvSpPr/>
          <p:nvPr/>
        </p:nvSpPr>
        <p:spPr>
          <a:xfrm>
            <a:off x="6445207" y="482197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-2.1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B326E-28C4-4C63-BFBD-657F3D1E1962}"/>
              </a:ext>
            </a:extLst>
          </p:cNvPr>
          <p:cNvSpPr/>
          <p:nvPr/>
        </p:nvSpPr>
        <p:spPr>
          <a:xfrm>
            <a:off x="8588665" y="461734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1.2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EA4DD2-5352-4D8D-8B20-0A4E06B6634C}"/>
              </a:ext>
            </a:extLst>
          </p:cNvPr>
          <p:cNvSpPr/>
          <p:nvPr/>
        </p:nvSpPr>
        <p:spPr>
          <a:xfrm>
            <a:off x="7234845" y="475434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-0.8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1865C4-B441-4171-9986-91C37EAF9ED4}"/>
              </a:ext>
            </a:extLst>
          </p:cNvPr>
          <p:cNvSpPr/>
          <p:nvPr/>
        </p:nvSpPr>
        <p:spPr>
          <a:xfrm>
            <a:off x="6984754" y="2303264"/>
            <a:ext cx="3642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20.8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0C87DC-690F-4723-B2A9-B0879698440A}"/>
              </a:ext>
            </a:extLst>
          </p:cNvPr>
          <p:cNvSpPr/>
          <p:nvPr/>
        </p:nvSpPr>
        <p:spPr>
          <a:xfrm>
            <a:off x="6606248" y="4665464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-19.2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4F062C-0B98-4EB4-8D07-792947118338}"/>
              </a:ext>
            </a:extLst>
          </p:cNvPr>
          <p:cNvSpPr/>
          <p:nvPr/>
        </p:nvSpPr>
        <p:spPr>
          <a:xfrm>
            <a:off x="6697688" y="4105394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-10.2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295ACC-7358-49FA-8AEC-4D1AA4136966}"/>
              </a:ext>
            </a:extLst>
          </p:cNvPr>
          <p:cNvSpPr/>
          <p:nvPr/>
        </p:nvSpPr>
        <p:spPr>
          <a:xfrm>
            <a:off x="6703614" y="3429000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0.8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D61448-A8F9-4C5B-8C25-49EE325ECFD9}"/>
              </a:ext>
            </a:extLst>
          </p:cNvPr>
          <p:cNvSpPr/>
          <p:nvPr/>
        </p:nvSpPr>
        <p:spPr>
          <a:xfrm>
            <a:off x="6795054" y="3042404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7.8</a:t>
            </a:r>
          </a:p>
        </p:txBody>
      </p:sp>
    </p:spTree>
    <p:extLst>
      <p:ext uri="{BB962C8B-B14F-4D97-AF65-F5344CB8AC3E}">
        <p14:creationId xmlns:p14="http://schemas.microsoft.com/office/powerpoint/2010/main" val="223440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0E7B29AB-BE39-433B-A849-B4B75D15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118" y="5474587"/>
            <a:ext cx="180000" cy="180000"/>
          </a:xfrm>
          <a:prstGeom prst="rect">
            <a:avLst/>
          </a:prstGeom>
        </p:spPr>
      </p:pic>
      <p:pic>
        <p:nvPicPr>
          <p:cNvPr id="4" name="Graphic 3" descr="Sparrow">
            <a:extLst>
              <a:ext uri="{FF2B5EF4-FFF2-40B4-BE49-F238E27FC236}">
                <a16:creationId xmlns:a16="http://schemas.microsoft.com/office/drawing/2014/main" id="{A0D7176B-8263-47EB-B6CB-446A334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311" y="4918911"/>
            <a:ext cx="180000" cy="180000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268CB446-B818-4B66-9139-E773841F4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324" y="5143521"/>
            <a:ext cx="180000" cy="180000"/>
          </a:xfrm>
          <a:prstGeom prst="rect">
            <a:avLst/>
          </a:prstGeom>
        </p:spPr>
      </p:pic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67345FF4-F531-4A2C-869D-D44E7B52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841" y="4530703"/>
            <a:ext cx="180000" cy="180000"/>
          </a:xfrm>
          <a:prstGeom prst="rect">
            <a:avLst/>
          </a:prstGeom>
        </p:spPr>
      </p:pic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0BE4635F-8CD1-4F35-B36F-40BBC4E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300" y="4944619"/>
            <a:ext cx="180000" cy="180000"/>
          </a:xfrm>
          <a:prstGeom prst="rect">
            <a:avLst/>
          </a:prstGeom>
        </p:spPr>
      </p:pic>
      <p:pic>
        <p:nvPicPr>
          <p:cNvPr id="8" name="Graphic 7" descr="Sparrow">
            <a:extLst>
              <a:ext uri="{FF2B5EF4-FFF2-40B4-BE49-F238E27FC236}">
                <a16:creationId xmlns:a16="http://schemas.microsoft.com/office/drawing/2014/main" id="{4527EA12-020A-4212-B0FF-54EA2489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005" y="5548086"/>
            <a:ext cx="180000" cy="180000"/>
          </a:xfrm>
          <a:prstGeom prst="rect">
            <a:avLst/>
          </a:prstGeom>
        </p:spPr>
      </p:pic>
      <p:pic>
        <p:nvPicPr>
          <p:cNvPr id="9" name="Graphic 8" descr="Sparrow">
            <a:extLst>
              <a:ext uri="{FF2B5EF4-FFF2-40B4-BE49-F238E27FC236}">
                <a16:creationId xmlns:a16="http://schemas.microsoft.com/office/drawing/2014/main" id="{9210C352-17B0-41DB-A972-CA242D8B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232" y="4879399"/>
            <a:ext cx="180000" cy="180000"/>
          </a:xfrm>
          <a:prstGeom prst="rect">
            <a:avLst/>
          </a:prstGeom>
        </p:spPr>
      </p:pic>
      <p:pic>
        <p:nvPicPr>
          <p:cNvPr id="10" name="Graphic 9" descr="Sparrow">
            <a:extLst>
              <a:ext uri="{FF2B5EF4-FFF2-40B4-BE49-F238E27FC236}">
                <a16:creationId xmlns:a16="http://schemas.microsoft.com/office/drawing/2014/main" id="{39887264-E632-4FF0-B10E-C3019FF3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97" y="4549457"/>
            <a:ext cx="180000" cy="180000"/>
          </a:xfrm>
          <a:prstGeom prst="rect">
            <a:avLst/>
          </a:prstGeom>
        </p:spPr>
      </p:pic>
      <p:pic>
        <p:nvPicPr>
          <p:cNvPr id="11" name="Graphic 10" descr="Sparrow">
            <a:extLst>
              <a:ext uri="{FF2B5EF4-FFF2-40B4-BE49-F238E27FC236}">
                <a16:creationId xmlns:a16="http://schemas.microsoft.com/office/drawing/2014/main" id="{9B782167-821E-46F1-B27D-9E0702CF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097" y="5485686"/>
            <a:ext cx="180000" cy="180000"/>
          </a:xfrm>
          <a:prstGeom prst="rect">
            <a:avLst/>
          </a:prstGeom>
        </p:spPr>
      </p:pic>
      <p:pic>
        <p:nvPicPr>
          <p:cNvPr id="12" name="Graphic 11" descr="Sparrow">
            <a:extLst>
              <a:ext uri="{FF2B5EF4-FFF2-40B4-BE49-F238E27FC236}">
                <a16:creationId xmlns:a16="http://schemas.microsoft.com/office/drawing/2014/main" id="{A53C33DD-F329-4431-B4DD-0318232B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258" y="4902874"/>
            <a:ext cx="180000" cy="180000"/>
          </a:xfrm>
          <a:prstGeom prst="rect">
            <a:avLst/>
          </a:prstGeom>
        </p:spPr>
      </p:pic>
      <p:pic>
        <p:nvPicPr>
          <p:cNvPr id="13" name="Graphic 12" descr="Sparrow">
            <a:extLst>
              <a:ext uri="{FF2B5EF4-FFF2-40B4-BE49-F238E27FC236}">
                <a16:creationId xmlns:a16="http://schemas.microsoft.com/office/drawing/2014/main" id="{786FCE21-6C86-4688-BFF0-C3C12529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548" y="4746758"/>
            <a:ext cx="180000" cy="180000"/>
          </a:xfrm>
          <a:prstGeom prst="rect">
            <a:avLst/>
          </a:prstGeom>
        </p:spPr>
      </p:pic>
      <p:pic>
        <p:nvPicPr>
          <p:cNvPr id="14" name="Graphic 13" descr="Sparrow">
            <a:extLst>
              <a:ext uri="{FF2B5EF4-FFF2-40B4-BE49-F238E27FC236}">
                <a16:creationId xmlns:a16="http://schemas.microsoft.com/office/drawing/2014/main" id="{1D6A7B73-27DE-4FB5-AB05-1C1B0F2F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38" y="5103257"/>
            <a:ext cx="180000" cy="1800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C625D173-250D-4F82-8295-6B7FC53D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455" y="4973581"/>
            <a:ext cx="180000" cy="1800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79E0738A-6594-4231-84A9-B2D7131C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279" y="4679756"/>
            <a:ext cx="180000" cy="1800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E635EDA2-5E36-45E7-8C06-4421E420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807" y="4606749"/>
            <a:ext cx="180000" cy="1800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19C63399-0B45-4C9A-BC5D-5C2DD52C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792" y="5458086"/>
            <a:ext cx="180000" cy="180000"/>
          </a:xfrm>
          <a:prstGeom prst="rect">
            <a:avLst/>
          </a:prstGeom>
        </p:spPr>
      </p:pic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04B2D1FA-250D-43E1-9F2E-E6908DED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06" y="4412815"/>
            <a:ext cx="180000" cy="180000"/>
          </a:xfrm>
          <a:prstGeom prst="rect">
            <a:avLst/>
          </a:prstGeom>
        </p:spPr>
      </p:pic>
      <p:pic>
        <p:nvPicPr>
          <p:cNvPr id="20" name="Graphic 19" descr="Sparrow">
            <a:extLst>
              <a:ext uri="{FF2B5EF4-FFF2-40B4-BE49-F238E27FC236}">
                <a16:creationId xmlns:a16="http://schemas.microsoft.com/office/drawing/2014/main" id="{D13892E1-F701-44DD-8551-5E5F9E578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892" y="4918911"/>
            <a:ext cx="180000" cy="180000"/>
          </a:xfrm>
          <a:prstGeom prst="rect">
            <a:avLst/>
          </a:prstGeom>
        </p:spPr>
      </p:pic>
      <p:pic>
        <p:nvPicPr>
          <p:cNvPr id="21" name="Graphic 20" descr="Sparrow">
            <a:extLst>
              <a:ext uri="{FF2B5EF4-FFF2-40B4-BE49-F238E27FC236}">
                <a16:creationId xmlns:a16="http://schemas.microsoft.com/office/drawing/2014/main" id="{ED9861C2-C2FC-4719-91EF-A31A4979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251" y="4571286"/>
            <a:ext cx="180000" cy="180000"/>
          </a:xfrm>
          <a:prstGeom prst="rect">
            <a:avLst/>
          </a:prstGeom>
        </p:spPr>
      </p:pic>
      <p:pic>
        <p:nvPicPr>
          <p:cNvPr id="22" name="Graphic 21" descr="Sparrow">
            <a:extLst>
              <a:ext uri="{FF2B5EF4-FFF2-40B4-BE49-F238E27FC236}">
                <a16:creationId xmlns:a16="http://schemas.microsoft.com/office/drawing/2014/main" id="{95D6030F-6E14-45A1-97CF-FF876069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6413" y="5771603"/>
            <a:ext cx="180000" cy="180000"/>
          </a:xfrm>
          <a:prstGeom prst="rect">
            <a:avLst/>
          </a:prstGeom>
        </p:spPr>
      </p:pic>
      <p:pic>
        <p:nvPicPr>
          <p:cNvPr id="24" name="Graphic 23" descr="Sparrow">
            <a:extLst>
              <a:ext uri="{FF2B5EF4-FFF2-40B4-BE49-F238E27FC236}">
                <a16:creationId xmlns:a16="http://schemas.microsoft.com/office/drawing/2014/main" id="{A3756071-D661-4704-807E-9D8666EF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4926" y="4555771"/>
            <a:ext cx="180000" cy="180000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BA73B263-DE1A-4475-88EE-F8F7BDBF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117" y="5462790"/>
            <a:ext cx="180000" cy="180000"/>
          </a:xfrm>
          <a:prstGeom prst="rect">
            <a:avLst/>
          </a:prstGeom>
        </p:spPr>
      </p:pic>
      <p:pic>
        <p:nvPicPr>
          <p:cNvPr id="26" name="Graphic 25" descr="Sparrow">
            <a:extLst>
              <a:ext uri="{FF2B5EF4-FFF2-40B4-BE49-F238E27FC236}">
                <a16:creationId xmlns:a16="http://schemas.microsoft.com/office/drawing/2014/main" id="{BF9056F1-1284-49AD-8C9E-E5FC79F5E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054" y="5583652"/>
            <a:ext cx="180000" cy="180000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4CAD28BF-7585-4034-A546-890B0FA2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651" y="5485686"/>
            <a:ext cx="180000" cy="1800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28355D88-35EF-4C9F-BF19-0C2DF21A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51" y="5638086"/>
            <a:ext cx="180000" cy="1800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8BA48AD7-F189-45BE-BA06-5C1E6C694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836" y="4866113"/>
            <a:ext cx="180000" cy="180000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43F26361-6243-4C12-B1E4-35EE75DF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9563" y="5886561"/>
            <a:ext cx="180000" cy="180000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4573F686-7D8E-41B7-A91B-606CF9AD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787" y="5700486"/>
            <a:ext cx="180000" cy="180000"/>
          </a:xfrm>
          <a:prstGeom prst="rect">
            <a:avLst/>
          </a:prstGeom>
        </p:spPr>
      </p:pic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1402851A-C933-48E6-BC2D-0E1611D2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813" y="5012404"/>
            <a:ext cx="180000" cy="180000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B8A1E043-CC14-49A5-AB43-7BBDD40C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720" y="5121829"/>
            <a:ext cx="180000" cy="180000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590981BA-48D6-4E86-AF01-C2568076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728" y="5012462"/>
            <a:ext cx="180000" cy="180000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C89CA435-6C4C-4B3D-970E-ADFE2186F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4697" y="5628691"/>
            <a:ext cx="180000" cy="180000"/>
          </a:xfrm>
          <a:prstGeom prst="rect">
            <a:avLst/>
          </a:prstGeom>
        </p:spPr>
      </p:pic>
      <p:pic>
        <p:nvPicPr>
          <p:cNvPr id="36" name="Graphic 35" descr="Sparrow">
            <a:extLst>
              <a:ext uri="{FF2B5EF4-FFF2-40B4-BE49-F238E27FC236}">
                <a16:creationId xmlns:a16="http://schemas.microsoft.com/office/drawing/2014/main" id="{6532BB35-6985-4A93-B32A-BEAB8AA12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138" y="5325363"/>
            <a:ext cx="180000" cy="180000"/>
          </a:xfrm>
          <a:prstGeom prst="rect">
            <a:avLst/>
          </a:prstGeom>
        </p:spPr>
      </p:pic>
      <p:pic>
        <p:nvPicPr>
          <p:cNvPr id="37" name="Graphic 36" descr="Sparrow">
            <a:extLst>
              <a:ext uri="{FF2B5EF4-FFF2-40B4-BE49-F238E27FC236}">
                <a16:creationId xmlns:a16="http://schemas.microsoft.com/office/drawing/2014/main" id="{ACF9EB44-B4C7-426F-A101-23A30D35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032" y="5103257"/>
            <a:ext cx="180000" cy="180000"/>
          </a:xfrm>
          <a:prstGeom prst="rect">
            <a:avLst/>
          </a:prstGeom>
        </p:spPr>
      </p:pic>
      <p:pic>
        <p:nvPicPr>
          <p:cNvPr id="38" name="Graphic 37" descr="Sparrow">
            <a:extLst>
              <a:ext uri="{FF2B5EF4-FFF2-40B4-BE49-F238E27FC236}">
                <a16:creationId xmlns:a16="http://schemas.microsoft.com/office/drawing/2014/main" id="{9D2E616F-9103-4034-88A1-B1345B0E4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874" y="5355536"/>
            <a:ext cx="180000" cy="180000"/>
          </a:xfrm>
          <a:prstGeom prst="rect">
            <a:avLst/>
          </a:prstGeom>
        </p:spPr>
      </p:pic>
      <p:pic>
        <p:nvPicPr>
          <p:cNvPr id="39" name="Graphic 38" descr="Sparrow">
            <a:extLst>
              <a:ext uri="{FF2B5EF4-FFF2-40B4-BE49-F238E27FC236}">
                <a16:creationId xmlns:a16="http://schemas.microsoft.com/office/drawing/2014/main" id="{1B22C148-D989-4835-BEFF-869C95D0B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302" y="4922978"/>
            <a:ext cx="180000" cy="180000"/>
          </a:xfrm>
          <a:prstGeom prst="rect">
            <a:avLst/>
          </a:prstGeom>
        </p:spPr>
      </p:pic>
      <p:pic>
        <p:nvPicPr>
          <p:cNvPr id="40" name="Graphic 39" descr="Sparrow">
            <a:extLst>
              <a:ext uri="{FF2B5EF4-FFF2-40B4-BE49-F238E27FC236}">
                <a16:creationId xmlns:a16="http://schemas.microsoft.com/office/drawing/2014/main" id="{618DF41B-B0C3-4E82-AE31-AEE7BB6D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5407" y="4656758"/>
            <a:ext cx="180000" cy="180000"/>
          </a:xfrm>
          <a:prstGeom prst="rect">
            <a:avLst/>
          </a:prstGeom>
        </p:spPr>
      </p:pic>
      <p:pic>
        <p:nvPicPr>
          <p:cNvPr id="41" name="Graphic 40" descr="Sparrow">
            <a:extLst>
              <a:ext uri="{FF2B5EF4-FFF2-40B4-BE49-F238E27FC236}">
                <a16:creationId xmlns:a16="http://schemas.microsoft.com/office/drawing/2014/main" id="{A79E2437-5F24-4A5A-A985-1F68DDE0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2375" y="5559972"/>
            <a:ext cx="180000" cy="180000"/>
          </a:xfrm>
          <a:prstGeom prst="rect">
            <a:avLst/>
          </a:prstGeom>
        </p:spPr>
      </p:pic>
      <p:pic>
        <p:nvPicPr>
          <p:cNvPr id="42" name="Graphic 41" descr="Sparrow">
            <a:extLst>
              <a:ext uri="{FF2B5EF4-FFF2-40B4-BE49-F238E27FC236}">
                <a16:creationId xmlns:a16="http://schemas.microsoft.com/office/drawing/2014/main" id="{BECCAEDC-ED62-40DE-8AFC-5551658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900" y="4808800"/>
            <a:ext cx="180000" cy="180000"/>
          </a:xfrm>
          <a:prstGeom prst="rect">
            <a:avLst/>
          </a:prstGeom>
        </p:spPr>
      </p:pic>
      <p:sp>
        <p:nvSpPr>
          <p:cNvPr id="43" name="Cloud 42">
            <a:extLst>
              <a:ext uri="{FF2B5EF4-FFF2-40B4-BE49-F238E27FC236}">
                <a16:creationId xmlns:a16="http://schemas.microsoft.com/office/drawing/2014/main" id="{833332FA-B024-4045-A4BB-91F07DECDE46}"/>
              </a:ext>
            </a:extLst>
          </p:cNvPr>
          <p:cNvSpPr/>
          <p:nvPr/>
        </p:nvSpPr>
        <p:spPr>
          <a:xfrm>
            <a:off x="768444" y="4156192"/>
            <a:ext cx="5202237" cy="201125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Sparrow">
            <a:extLst>
              <a:ext uri="{FF2B5EF4-FFF2-40B4-BE49-F238E27FC236}">
                <a16:creationId xmlns:a16="http://schemas.microsoft.com/office/drawing/2014/main" id="{2572F01E-BE52-40CB-A6D9-BDAC1C414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0817" y="4769756"/>
            <a:ext cx="180000" cy="180000"/>
          </a:xfrm>
          <a:prstGeom prst="rect">
            <a:avLst/>
          </a:prstGeom>
        </p:spPr>
      </p:pic>
      <p:pic>
        <p:nvPicPr>
          <p:cNvPr id="45" name="Graphic 44" descr="Sparrow">
            <a:extLst>
              <a:ext uri="{FF2B5EF4-FFF2-40B4-BE49-F238E27FC236}">
                <a16:creationId xmlns:a16="http://schemas.microsoft.com/office/drawing/2014/main" id="{4DED29E7-5EFF-4BEF-8C8C-EBDFF7A65A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2929" y="4556959"/>
            <a:ext cx="180000" cy="180000"/>
          </a:xfrm>
          <a:prstGeom prst="rect">
            <a:avLst/>
          </a:prstGeom>
        </p:spPr>
      </p:pic>
      <p:pic>
        <p:nvPicPr>
          <p:cNvPr id="46" name="Graphic 45" descr="Sparrow">
            <a:extLst>
              <a:ext uri="{FF2B5EF4-FFF2-40B4-BE49-F238E27FC236}">
                <a16:creationId xmlns:a16="http://schemas.microsoft.com/office/drawing/2014/main" id="{043329D0-20FB-4974-9C87-73341C51B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5051" y="5352533"/>
            <a:ext cx="180000" cy="180000"/>
          </a:xfrm>
          <a:prstGeom prst="rect">
            <a:avLst/>
          </a:prstGeom>
        </p:spPr>
      </p:pic>
      <p:pic>
        <p:nvPicPr>
          <p:cNvPr id="47" name="Graphic 46" descr="Sparrow">
            <a:extLst>
              <a:ext uri="{FF2B5EF4-FFF2-40B4-BE49-F238E27FC236}">
                <a16:creationId xmlns:a16="http://schemas.microsoft.com/office/drawing/2014/main" id="{F93BD256-870D-46DF-8EFC-C7F1EB6DEC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5802" y="5135244"/>
            <a:ext cx="180000" cy="180000"/>
          </a:xfrm>
          <a:prstGeom prst="rect">
            <a:avLst/>
          </a:prstGeom>
        </p:spPr>
      </p:pic>
      <p:pic>
        <p:nvPicPr>
          <p:cNvPr id="48" name="Graphic 47" descr="Sparrow">
            <a:extLst>
              <a:ext uri="{FF2B5EF4-FFF2-40B4-BE49-F238E27FC236}">
                <a16:creationId xmlns:a16="http://schemas.microsoft.com/office/drawing/2014/main" id="{5CF4E79C-D1BE-47F9-B426-998E2E92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3190" y="5121829"/>
            <a:ext cx="180000" cy="180000"/>
          </a:xfrm>
          <a:prstGeom prst="rect">
            <a:avLst/>
          </a:prstGeom>
        </p:spPr>
      </p:pic>
      <p:pic>
        <p:nvPicPr>
          <p:cNvPr id="49" name="Graphic 48" descr="Sparrow">
            <a:extLst>
              <a:ext uri="{FF2B5EF4-FFF2-40B4-BE49-F238E27FC236}">
                <a16:creationId xmlns:a16="http://schemas.microsoft.com/office/drawing/2014/main" id="{FD2C8EDD-2E35-4342-82B5-B4DEF0345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7728" y="5253826"/>
            <a:ext cx="180000" cy="180000"/>
          </a:xfrm>
          <a:prstGeom prst="rect">
            <a:avLst/>
          </a:prstGeom>
        </p:spPr>
      </p:pic>
      <p:pic>
        <p:nvPicPr>
          <p:cNvPr id="50" name="Graphic 49" descr="Sparrow">
            <a:extLst>
              <a:ext uri="{FF2B5EF4-FFF2-40B4-BE49-F238E27FC236}">
                <a16:creationId xmlns:a16="http://schemas.microsoft.com/office/drawing/2014/main" id="{41EA2219-42BE-4598-B71C-0623F0DE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05" y="4341686"/>
            <a:ext cx="180000" cy="180000"/>
          </a:xfrm>
          <a:prstGeom prst="rect">
            <a:avLst/>
          </a:prstGeom>
        </p:spPr>
      </p:pic>
      <p:pic>
        <p:nvPicPr>
          <p:cNvPr id="51" name="Graphic 50" descr="Sparrow">
            <a:extLst>
              <a:ext uri="{FF2B5EF4-FFF2-40B4-BE49-F238E27FC236}">
                <a16:creationId xmlns:a16="http://schemas.microsoft.com/office/drawing/2014/main" id="{CF7D59DD-1F04-491B-96AD-7A6FF66D4B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2798" y="4922978"/>
            <a:ext cx="180000" cy="180000"/>
          </a:xfrm>
          <a:prstGeom prst="rect">
            <a:avLst/>
          </a:prstGeom>
        </p:spPr>
      </p:pic>
      <p:pic>
        <p:nvPicPr>
          <p:cNvPr id="52" name="Graphic 51" descr="Sparrow">
            <a:extLst>
              <a:ext uri="{FF2B5EF4-FFF2-40B4-BE49-F238E27FC236}">
                <a16:creationId xmlns:a16="http://schemas.microsoft.com/office/drawing/2014/main" id="{302DF2B0-5965-4D3C-8F0E-CC60706BF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4372" y="5818086"/>
            <a:ext cx="180000" cy="180000"/>
          </a:xfrm>
          <a:prstGeom prst="rect">
            <a:avLst/>
          </a:prstGeom>
        </p:spPr>
      </p:pic>
      <p:pic>
        <p:nvPicPr>
          <p:cNvPr id="53" name="Graphic 52" descr="Sparrow">
            <a:extLst>
              <a:ext uri="{FF2B5EF4-FFF2-40B4-BE49-F238E27FC236}">
                <a16:creationId xmlns:a16="http://schemas.microsoft.com/office/drawing/2014/main" id="{78129D8E-C122-4766-9BED-5295B6D2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576" y="5389008"/>
            <a:ext cx="180000" cy="180000"/>
          </a:xfrm>
          <a:prstGeom prst="rect">
            <a:avLst/>
          </a:prstGeom>
        </p:spPr>
      </p:pic>
      <p:pic>
        <p:nvPicPr>
          <p:cNvPr id="54" name="Graphic 53" descr="Sparrow">
            <a:extLst>
              <a:ext uri="{FF2B5EF4-FFF2-40B4-BE49-F238E27FC236}">
                <a16:creationId xmlns:a16="http://schemas.microsoft.com/office/drawing/2014/main" id="{8A5D9740-1CFB-45A4-9345-553B83C2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9568" y="4418886"/>
            <a:ext cx="180000" cy="180000"/>
          </a:xfrm>
          <a:prstGeom prst="rect">
            <a:avLst/>
          </a:prstGeom>
        </p:spPr>
      </p:pic>
      <p:pic>
        <p:nvPicPr>
          <p:cNvPr id="55" name="Graphic 54" descr="Sparrow">
            <a:extLst>
              <a:ext uri="{FF2B5EF4-FFF2-40B4-BE49-F238E27FC236}">
                <a16:creationId xmlns:a16="http://schemas.microsoft.com/office/drawing/2014/main" id="{9A8FB602-8D96-487A-9BBB-8DDF932E7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3480" y="4624048"/>
            <a:ext cx="180000" cy="180000"/>
          </a:xfrm>
          <a:prstGeom prst="rect">
            <a:avLst/>
          </a:prstGeom>
        </p:spPr>
      </p:pic>
      <p:pic>
        <p:nvPicPr>
          <p:cNvPr id="56" name="Graphic 55" descr="Sparrow">
            <a:extLst>
              <a:ext uri="{FF2B5EF4-FFF2-40B4-BE49-F238E27FC236}">
                <a16:creationId xmlns:a16="http://schemas.microsoft.com/office/drawing/2014/main" id="{081A3426-8D04-4002-B6A8-242225E07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947" y="5724514"/>
            <a:ext cx="180000" cy="180000"/>
          </a:xfrm>
          <a:prstGeom prst="rect">
            <a:avLst/>
          </a:prstGeom>
        </p:spPr>
      </p:pic>
      <p:pic>
        <p:nvPicPr>
          <p:cNvPr id="57" name="Graphic 56" descr="Sparrow">
            <a:extLst>
              <a:ext uri="{FF2B5EF4-FFF2-40B4-BE49-F238E27FC236}">
                <a16:creationId xmlns:a16="http://schemas.microsoft.com/office/drawing/2014/main" id="{442E9D19-44E8-4B80-8933-F3CFDF6D3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5982" y="5290133"/>
            <a:ext cx="180000" cy="180000"/>
          </a:xfrm>
          <a:prstGeom prst="rect">
            <a:avLst/>
          </a:prstGeom>
        </p:spPr>
      </p:pic>
      <p:pic>
        <p:nvPicPr>
          <p:cNvPr id="58" name="Graphic 57" descr="Sparrow">
            <a:extLst>
              <a:ext uri="{FF2B5EF4-FFF2-40B4-BE49-F238E27FC236}">
                <a16:creationId xmlns:a16="http://schemas.microsoft.com/office/drawing/2014/main" id="{0B1E3F7D-F085-45F2-8D0F-74355910C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4018" y="5695671"/>
            <a:ext cx="180000" cy="180000"/>
          </a:xfrm>
          <a:prstGeom prst="rect">
            <a:avLst/>
          </a:prstGeom>
        </p:spPr>
      </p:pic>
      <p:pic>
        <p:nvPicPr>
          <p:cNvPr id="59" name="Graphic 58" descr="Sparrow">
            <a:extLst>
              <a:ext uri="{FF2B5EF4-FFF2-40B4-BE49-F238E27FC236}">
                <a16:creationId xmlns:a16="http://schemas.microsoft.com/office/drawing/2014/main" id="{9A1849D9-095E-45EF-A470-9F880545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581" y="4466964"/>
            <a:ext cx="180000" cy="180000"/>
          </a:xfrm>
          <a:prstGeom prst="rect">
            <a:avLst/>
          </a:prstGeom>
        </p:spPr>
      </p:pic>
      <p:pic>
        <p:nvPicPr>
          <p:cNvPr id="60" name="Graphic 59" descr="Sparrow">
            <a:extLst>
              <a:ext uri="{FF2B5EF4-FFF2-40B4-BE49-F238E27FC236}">
                <a16:creationId xmlns:a16="http://schemas.microsoft.com/office/drawing/2014/main" id="{7A19971C-0612-4024-9EA6-58BA79232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631" y="5638086"/>
            <a:ext cx="180000" cy="180000"/>
          </a:xfrm>
          <a:prstGeom prst="rect">
            <a:avLst/>
          </a:prstGeom>
        </p:spPr>
      </p:pic>
      <p:pic>
        <p:nvPicPr>
          <p:cNvPr id="61" name="Graphic 60" descr="Sparrow">
            <a:extLst>
              <a:ext uri="{FF2B5EF4-FFF2-40B4-BE49-F238E27FC236}">
                <a16:creationId xmlns:a16="http://schemas.microsoft.com/office/drawing/2014/main" id="{B2C81055-D8E7-4B5F-98D0-43108D69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8385" y="5155699"/>
            <a:ext cx="180000" cy="180000"/>
          </a:xfrm>
          <a:prstGeom prst="rect">
            <a:avLst/>
          </a:prstGeom>
        </p:spPr>
      </p:pic>
      <p:pic>
        <p:nvPicPr>
          <p:cNvPr id="62" name="Graphic 61" descr="Sparrow">
            <a:extLst>
              <a:ext uri="{FF2B5EF4-FFF2-40B4-BE49-F238E27FC236}">
                <a16:creationId xmlns:a16="http://schemas.microsoft.com/office/drawing/2014/main" id="{817A50DD-1D5F-482A-B0ED-847A46A12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505" y="5431039"/>
            <a:ext cx="180000" cy="180000"/>
          </a:xfrm>
          <a:prstGeom prst="rect">
            <a:avLst/>
          </a:prstGeom>
        </p:spPr>
      </p:pic>
      <p:pic>
        <p:nvPicPr>
          <p:cNvPr id="63" name="Graphic 62" descr="Sparrow">
            <a:extLst>
              <a:ext uri="{FF2B5EF4-FFF2-40B4-BE49-F238E27FC236}">
                <a16:creationId xmlns:a16="http://schemas.microsoft.com/office/drawing/2014/main" id="{B2FB0D55-125C-4257-BCE0-5B73E42E6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818" y="4253555"/>
            <a:ext cx="180000" cy="180000"/>
          </a:xfrm>
          <a:prstGeom prst="rect">
            <a:avLst/>
          </a:prstGeom>
        </p:spPr>
      </p:pic>
      <p:pic>
        <p:nvPicPr>
          <p:cNvPr id="64" name="Graphic 63" descr="Sparrow">
            <a:extLst>
              <a:ext uri="{FF2B5EF4-FFF2-40B4-BE49-F238E27FC236}">
                <a16:creationId xmlns:a16="http://schemas.microsoft.com/office/drawing/2014/main" id="{28A33180-8C7B-4ABF-89A7-7151763FE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810" y="4502815"/>
            <a:ext cx="180000" cy="180000"/>
          </a:xfrm>
          <a:prstGeom prst="rect">
            <a:avLst/>
          </a:prstGeom>
        </p:spPr>
      </p:pic>
      <p:sp>
        <p:nvSpPr>
          <p:cNvPr id="65" name="Cloud 64">
            <a:extLst>
              <a:ext uri="{FF2B5EF4-FFF2-40B4-BE49-F238E27FC236}">
                <a16:creationId xmlns:a16="http://schemas.microsoft.com/office/drawing/2014/main" id="{0A3D177E-4705-4911-9EBE-C1926E1306DC}"/>
              </a:ext>
            </a:extLst>
          </p:cNvPr>
          <p:cNvSpPr/>
          <p:nvPr/>
        </p:nvSpPr>
        <p:spPr>
          <a:xfrm>
            <a:off x="2896077" y="4773731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Sparrow">
            <a:extLst>
              <a:ext uri="{FF2B5EF4-FFF2-40B4-BE49-F238E27FC236}">
                <a16:creationId xmlns:a16="http://schemas.microsoft.com/office/drawing/2014/main" id="{AFD9FCF7-89EA-4667-9D93-FD5CBD69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298" y="3000370"/>
            <a:ext cx="180000" cy="180000"/>
          </a:xfrm>
          <a:prstGeom prst="rect">
            <a:avLst/>
          </a:prstGeom>
        </p:spPr>
      </p:pic>
      <p:pic>
        <p:nvPicPr>
          <p:cNvPr id="72" name="Graphic 71" descr="Sparrow">
            <a:extLst>
              <a:ext uri="{FF2B5EF4-FFF2-40B4-BE49-F238E27FC236}">
                <a16:creationId xmlns:a16="http://schemas.microsoft.com/office/drawing/2014/main" id="{1CC56FC4-77A2-40D8-8309-54FF6F2D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866" y="2775760"/>
            <a:ext cx="180000" cy="180000"/>
          </a:xfrm>
          <a:prstGeom prst="rect">
            <a:avLst/>
          </a:prstGeom>
        </p:spPr>
      </p:pic>
      <p:pic>
        <p:nvPicPr>
          <p:cNvPr id="74" name="Graphic 73" descr="Sparrow">
            <a:extLst>
              <a:ext uri="{FF2B5EF4-FFF2-40B4-BE49-F238E27FC236}">
                <a16:creationId xmlns:a16="http://schemas.microsoft.com/office/drawing/2014/main" id="{F325041B-21BA-4B12-864B-4A2B3D02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810" y="2722962"/>
            <a:ext cx="180000" cy="180000"/>
          </a:xfrm>
          <a:prstGeom prst="rect">
            <a:avLst/>
          </a:prstGeom>
        </p:spPr>
      </p:pic>
      <p:pic>
        <p:nvPicPr>
          <p:cNvPr id="75" name="Graphic 74" descr="Sparrow">
            <a:extLst>
              <a:ext uri="{FF2B5EF4-FFF2-40B4-BE49-F238E27FC236}">
                <a16:creationId xmlns:a16="http://schemas.microsoft.com/office/drawing/2014/main" id="{D42868FA-1190-4BBB-9432-93452E6A8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7694" y="2978678"/>
            <a:ext cx="180000" cy="180000"/>
          </a:xfrm>
          <a:prstGeom prst="rect">
            <a:avLst/>
          </a:prstGeom>
        </p:spPr>
      </p:pic>
      <p:pic>
        <p:nvPicPr>
          <p:cNvPr id="76" name="Graphic 75" descr="Sparrow">
            <a:extLst>
              <a:ext uri="{FF2B5EF4-FFF2-40B4-BE49-F238E27FC236}">
                <a16:creationId xmlns:a16="http://schemas.microsoft.com/office/drawing/2014/main" id="{7A6E701E-E3CD-4F7C-9110-9D8F9992E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848" y="3212385"/>
            <a:ext cx="180000" cy="180000"/>
          </a:xfrm>
          <a:prstGeom prst="rect">
            <a:avLst/>
          </a:prstGeom>
        </p:spPr>
      </p:pic>
      <p:pic>
        <p:nvPicPr>
          <p:cNvPr id="77" name="Graphic 76" descr="Sparrow">
            <a:extLst>
              <a:ext uri="{FF2B5EF4-FFF2-40B4-BE49-F238E27FC236}">
                <a16:creationId xmlns:a16="http://schemas.microsoft.com/office/drawing/2014/main" id="{C68F9875-0789-4F78-912B-B36653615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276" y="2779827"/>
            <a:ext cx="180000" cy="180000"/>
          </a:xfrm>
          <a:prstGeom prst="rect">
            <a:avLst/>
          </a:prstGeom>
        </p:spPr>
      </p:pic>
      <p:pic>
        <p:nvPicPr>
          <p:cNvPr id="79" name="Graphic 78" descr="Sparrow">
            <a:extLst>
              <a:ext uri="{FF2B5EF4-FFF2-40B4-BE49-F238E27FC236}">
                <a16:creationId xmlns:a16="http://schemas.microsoft.com/office/drawing/2014/main" id="{F471FE0C-09FF-4FB6-8625-148F86375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5349" y="3416821"/>
            <a:ext cx="180000" cy="180000"/>
          </a:xfrm>
          <a:prstGeom prst="rect">
            <a:avLst/>
          </a:prstGeom>
        </p:spPr>
      </p:pic>
      <p:pic>
        <p:nvPicPr>
          <p:cNvPr id="81" name="Graphic 80" descr="Sparrow">
            <a:extLst>
              <a:ext uri="{FF2B5EF4-FFF2-40B4-BE49-F238E27FC236}">
                <a16:creationId xmlns:a16="http://schemas.microsoft.com/office/drawing/2014/main" id="{89EBE29E-4C66-4025-B279-DC08F023A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025" y="3209382"/>
            <a:ext cx="180000" cy="180000"/>
          </a:xfrm>
          <a:prstGeom prst="rect">
            <a:avLst/>
          </a:prstGeom>
        </p:spPr>
      </p:pic>
      <p:pic>
        <p:nvPicPr>
          <p:cNvPr id="83" name="Graphic 82" descr="Sparrow">
            <a:extLst>
              <a:ext uri="{FF2B5EF4-FFF2-40B4-BE49-F238E27FC236}">
                <a16:creationId xmlns:a16="http://schemas.microsoft.com/office/drawing/2014/main" id="{F31DE5E0-E8E7-47C2-BBF8-9D78309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956" y="3146982"/>
            <a:ext cx="180000" cy="180000"/>
          </a:xfrm>
          <a:prstGeom prst="rect">
            <a:avLst/>
          </a:prstGeom>
        </p:spPr>
      </p:pic>
      <p:pic>
        <p:nvPicPr>
          <p:cNvPr id="85" name="Graphic 84" descr="Sparrow">
            <a:extLst>
              <a:ext uri="{FF2B5EF4-FFF2-40B4-BE49-F238E27FC236}">
                <a16:creationId xmlns:a16="http://schemas.microsoft.com/office/drawing/2014/main" id="{031F3BCA-E563-47D8-9C68-BCD1C037B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1359" y="3012548"/>
            <a:ext cx="180000" cy="180000"/>
          </a:xfrm>
          <a:prstGeom prst="rect">
            <a:avLst/>
          </a:prstGeom>
        </p:spPr>
      </p:pic>
      <p:sp>
        <p:nvSpPr>
          <p:cNvPr id="86" name="Cloud 85">
            <a:extLst>
              <a:ext uri="{FF2B5EF4-FFF2-40B4-BE49-F238E27FC236}">
                <a16:creationId xmlns:a16="http://schemas.microsoft.com/office/drawing/2014/main" id="{9C95E480-C05B-436B-9912-1756BC6E01A1}"/>
              </a:ext>
            </a:extLst>
          </p:cNvPr>
          <p:cNvSpPr/>
          <p:nvPr/>
        </p:nvSpPr>
        <p:spPr>
          <a:xfrm>
            <a:off x="4609051" y="2630580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0AAE8BC-D672-490B-AC83-CEE61AAA523B}"/>
              </a:ext>
            </a:extLst>
          </p:cNvPr>
          <p:cNvSpPr/>
          <p:nvPr/>
        </p:nvSpPr>
        <p:spPr>
          <a:xfrm>
            <a:off x="5096668" y="2910370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Sparrow">
            <a:extLst>
              <a:ext uri="{FF2B5EF4-FFF2-40B4-BE49-F238E27FC236}">
                <a16:creationId xmlns:a16="http://schemas.microsoft.com/office/drawing/2014/main" id="{32288C62-9FD9-4833-B7FB-95B93C68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268" y="1936366"/>
            <a:ext cx="180000" cy="18000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1CB65A4-4B10-4F49-88C4-8D38B8A394A4}"/>
              </a:ext>
            </a:extLst>
          </p:cNvPr>
          <p:cNvSpPr/>
          <p:nvPr/>
        </p:nvSpPr>
        <p:spPr>
          <a:xfrm>
            <a:off x="6339638" y="1846366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3B3FE4-0F75-42D6-8E1C-FA31EC3A6CF0}"/>
              </a:ext>
            </a:extLst>
          </p:cNvPr>
          <p:cNvSpPr txBox="1"/>
          <p:nvPr/>
        </p:nvSpPr>
        <p:spPr>
          <a:xfrm>
            <a:off x="910105" y="3979591"/>
            <a:ext cx="16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The Population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F1E74E2-78BA-4FA8-898F-2694975A6718}"/>
              </a:ext>
            </a:extLst>
          </p:cNvPr>
          <p:cNvSpPr txBox="1"/>
          <p:nvPr/>
        </p:nvSpPr>
        <p:spPr>
          <a:xfrm>
            <a:off x="4456651" y="2314878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600D9"/>
                </a:solidFill>
              </a:rPr>
              <a:t>The Sample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95F228C-FC03-41A5-9DF8-52B1960F7722}"/>
              </a:ext>
            </a:extLst>
          </p:cNvPr>
          <p:cNvSpPr txBox="1"/>
          <p:nvPr/>
        </p:nvSpPr>
        <p:spPr>
          <a:xfrm>
            <a:off x="5805920" y="1514797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3BF2FB"/>
                </a:solidFill>
              </a:rPr>
              <a:t>The Individual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F96BF9-B51C-436F-AC37-322D7C846675}"/>
              </a:ext>
            </a:extLst>
          </p:cNvPr>
          <p:cNvSpPr/>
          <p:nvPr/>
        </p:nvSpPr>
        <p:spPr>
          <a:xfrm>
            <a:off x="3770851" y="3070371"/>
            <a:ext cx="918595" cy="1757493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9B765C6-FC5D-4463-AB85-2F67EC288F42}"/>
              </a:ext>
            </a:extLst>
          </p:cNvPr>
          <p:cNvSpPr/>
          <p:nvPr/>
        </p:nvSpPr>
        <p:spPr>
          <a:xfrm>
            <a:off x="5359299" y="2009479"/>
            <a:ext cx="1035200" cy="969199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D03591-A20D-42AE-8CCE-729DEC8E4C77}"/>
              </a:ext>
            </a:extLst>
          </p:cNvPr>
          <p:cNvSpPr/>
          <p:nvPr/>
        </p:nvSpPr>
        <p:spPr>
          <a:xfrm>
            <a:off x="3385751" y="5051277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B48B38-809F-4335-86BE-2E857DC99134}"/>
              </a:ext>
            </a:extLst>
          </p:cNvPr>
          <p:cNvSpPr/>
          <p:nvPr/>
        </p:nvSpPr>
        <p:spPr>
          <a:xfrm>
            <a:off x="1349421" y="4725445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12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1AF5B-0E9E-48F7-BC7A-ADA1A89E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07" y="1924234"/>
            <a:ext cx="4327513" cy="36993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E40CA1-5BCE-4DA9-9D0E-84DC95E3E736}"/>
              </a:ext>
            </a:extLst>
          </p:cNvPr>
          <p:cNvSpPr/>
          <p:nvPr/>
        </p:nvSpPr>
        <p:spPr>
          <a:xfrm>
            <a:off x="2304758" y="4741664"/>
            <a:ext cx="23403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-19.2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2A5F3A-2421-4332-B650-0E25FDAD55DB}"/>
              </a:ext>
            </a:extLst>
          </p:cNvPr>
          <p:cNvSpPr/>
          <p:nvPr/>
        </p:nvSpPr>
        <p:spPr>
          <a:xfrm>
            <a:off x="2693378" y="4943594"/>
            <a:ext cx="160300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-2.1</a:t>
            </a:r>
          </a:p>
        </p:txBody>
      </p:sp>
    </p:spTree>
    <p:extLst>
      <p:ext uri="{BB962C8B-B14F-4D97-AF65-F5344CB8AC3E}">
        <p14:creationId xmlns:p14="http://schemas.microsoft.com/office/powerpoint/2010/main" val="3941415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273E7E-378A-461B-A05F-4F21A57889AF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D294C7-E3C7-47B9-B7B8-DBB4CFAA9061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7DD3FF-2B77-4A25-AA4F-60975EFCDC5F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AB1898-9252-43A5-B8AC-37ACF8E00D08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EBA577-4288-444B-9BC0-16F5E05CF6BD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2FBD8A-1BFB-41B5-B049-ED1847FA5651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4AD2E7-4157-4F82-A2DF-42BE496C9D41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8661C-D5E0-42BD-BB00-2D585A04F4F7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4505B9-0F7D-4D31-B016-57CB703816C3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251F05-A5CB-44EC-BE5F-0FB6398A5D18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AFE237-FAE6-4A68-8BD8-817D2AAA7309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5F11AD-F80D-47A9-9CE9-28EB40FBDF0A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D89043-E0D3-4791-8487-C3C3B4739C50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0708076-AAD6-4F62-8A54-A4A272D95C6E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71967F-A85B-459F-BA9D-B19CC4E7292F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58EDE9-6D8B-4B1E-8790-208671FB285C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E62C44-C314-4669-9324-F6AEDBFE563B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39408D-7F8D-4BF2-AE4D-6D7AB687D1C5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61ED0-E78B-4BF5-A36D-5D1689775EA7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F804E1-574D-4748-B53E-B01E73486785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0E20BAB-1558-415A-93F8-1093BC5AD822}"/>
              </a:ext>
            </a:extLst>
          </p:cNvPr>
          <p:cNvSpPr/>
          <p:nvPr/>
        </p:nvSpPr>
        <p:spPr>
          <a:xfrm>
            <a:off x="6740417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FA0504-137D-4B87-8B18-2C4108CED2E8}"/>
              </a:ext>
            </a:extLst>
          </p:cNvPr>
          <p:cNvSpPr/>
          <p:nvPr/>
        </p:nvSpPr>
        <p:spPr>
          <a:xfrm>
            <a:off x="7097613" y="146366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6E889B-3EA0-4B5C-8E30-4727690D0082}"/>
              </a:ext>
            </a:extLst>
          </p:cNvPr>
          <p:cNvSpPr/>
          <p:nvPr/>
        </p:nvSpPr>
        <p:spPr>
          <a:xfrm>
            <a:off x="6442768" y="200897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DA4E28F-8CB1-45CA-8A47-CAB850DD0876}"/>
              </a:ext>
            </a:extLst>
          </p:cNvPr>
          <p:cNvSpPr/>
          <p:nvPr/>
        </p:nvSpPr>
        <p:spPr>
          <a:xfrm>
            <a:off x="4999731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6B59011-1A01-4CCC-8E98-DDC74840462A}"/>
              </a:ext>
            </a:extLst>
          </p:cNvPr>
          <p:cNvSpPr/>
          <p:nvPr/>
        </p:nvSpPr>
        <p:spPr>
          <a:xfrm>
            <a:off x="6959500" y="89216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50AB6F-B784-4A15-AD55-5AEA7E2EAF9C}"/>
              </a:ext>
            </a:extLst>
          </p:cNvPr>
          <p:cNvGrpSpPr/>
          <p:nvPr/>
        </p:nvGrpSpPr>
        <p:grpSpPr>
          <a:xfrm>
            <a:off x="54529" y="481775"/>
            <a:ext cx="4142766" cy="3991749"/>
            <a:chOff x="0" y="1421342"/>
            <a:chExt cx="4142766" cy="399174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B244E8-8BFD-431D-8BF3-D067641FC208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1F3C42-FAEC-430A-A462-4D34E2CCB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AA3362-9F27-4557-A073-AA4FB490EA93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86F6DE1-4061-4178-89F2-6E854658A48D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F9AEAD-9D2A-4B4A-9570-464F0FA5F6E6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5E06710-1AA7-4637-AFAE-4B9A05A51107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6641ECE-0308-47E0-8A76-7D33757C9B35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501A64-03BD-49D1-AD57-0490C819CE8F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401DF3-71D5-40D6-88EA-BA1F549124F5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18814DB-5DE5-4FE1-8354-317955ED6D3F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BFD2F99-70C5-47F4-93A8-92568671F679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571DA67-4B71-4C04-B4E0-05E3CE57AB9C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849782-AF2A-4F63-B334-403B33439FAD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1E80E61-BBA5-4F11-B245-72C4D6F572F8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ECCFA4-C1A5-4059-B44A-2C7407651F03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7F4AE52-6942-4E8D-8B85-3D1AD8D60A82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EE76849-5822-41DA-9772-3A42E7FEDB76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8AC4223-71F8-458A-80B1-C1032CC78AD2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BE4503-19BA-4769-95B0-828786812ACF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29CE9DA-1F3A-4E78-96C5-8DED3B375FE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A231A8C-41C7-4613-97B0-7055556C7618}"/>
                </a:ext>
              </a:extLst>
            </p:cNvPr>
            <p:cNvSpPr/>
            <p:nvPr/>
          </p:nvSpPr>
          <p:spPr>
            <a:xfrm>
              <a:off x="3780771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22EF906-236A-43A1-ABD5-292B93032509}"/>
                </a:ext>
              </a:extLst>
            </p:cNvPr>
            <p:cNvSpPr/>
            <p:nvPr/>
          </p:nvSpPr>
          <p:spPr>
            <a:xfrm>
              <a:off x="2268676" y="295806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3D5597A-4EC3-44FE-ADCC-D033B4995286}"/>
                </a:ext>
              </a:extLst>
            </p:cNvPr>
            <p:cNvSpPr/>
            <p:nvPr/>
          </p:nvSpPr>
          <p:spPr>
            <a:xfrm>
              <a:off x="1301889" y="283185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BEE3FE0-C287-4DE9-ADC2-FE7EA9B4B5D9}"/>
                </a:ext>
              </a:extLst>
            </p:cNvPr>
            <p:cNvSpPr/>
            <p:nvPr/>
          </p:nvSpPr>
          <p:spPr>
            <a:xfrm>
              <a:off x="856595" y="18698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C402F62-E9E1-464C-B04A-4DD6325A8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4FCC3C-99E0-4525-9D06-289C9A73E412}"/>
              </a:ext>
            </a:extLst>
          </p:cNvPr>
          <p:cNvGrpSpPr/>
          <p:nvPr/>
        </p:nvGrpSpPr>
        <p:grpSpPr>
          <a:xfrm>
            <a:off x="8174592" y="491300"/>
            <a:ext cx="4142766" cy="3991749"/>
            <a:chOff x="8120063" y="1430867"/>
            <a:chExt cx="4142766" cy="3991749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F72A5B3-E48A-4ADC-9F52-009FF685D4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414" y="3338513"/>
              <a:ext cx="3362324" cy="1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C865B1E-2A83-44C5-93B2-32C81B231B1E}"/>
                </a:ext>
              </a:extLst>
            </p:cNvPr>
            <p:cNvCxnSpPr>
              <a:cxnSpLocks/>
            </p:cNvCxnSpPr>
            <p:nvPr/>
          </p:nvCxnSpPr>
          <p:spPr>
            <a:xfrm>
              <a:off x="8487773" y="1576387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995FFE-22D3-45A2-A9C6-128DD27632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543" y="5169573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93DDB34-7087-4DDB-AC63-375C4E57C2B3}"/>
                </a:ext>
              </a:extLst>
            </p:cNvPr>
            <p:cNvCxnSpPr/>
            <p:nvPr/>
          </p:nvCxnSpPr>
          <p:spPr>
            <a:xfrm>
              <a:off x="9208268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15F4B18-F5DA-4315-92D3-7AD481101E52}"/>
                </a:ext>
              </a:extLst>
            </p:cNvPr>
            <p:cNvCxnSpPr/>
            <p:nvPr/>
          </p:nvCxnSpPr>
          <p:spPr>
            <a:xfrm>
              <a:off x="9926215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8979E9E-32CC-420D-808F-DF289A044669}"/>
                </a:ext>
              </a:extLst>
            </p:cNvPr>
            <p:cNvCxnSpPr/>
            <p:nvPr/>
          </p:nvCxnSpPr>
          <p:spPr>
            <a:xfrm>
              <a:off x="10646543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1830802-29A5-4FC6-8D53-C5C8394F08D1}"/>
                </a:ext>
              </a:extLst>
            </p:cNvPr>
            <p:cNvCxnSpPr/>
            <p:nvPr/>
          </p:nvCxnSpPr>
          <p:spPr>
            <a:xfrm>
              <a:off x="11366871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EAACDA9-7FBA-4480-B6C8-1BC545612A49}"/>
                </a:ext>
              </a:extLst>
            </p:cNvPr>
            <p:cNvCxnSpPr/>
            <p:nvPr/>
          </p:nvCxnSpPr>
          <p:spPr>
            <a:xfrm>
              <a:off x="12087197" y="5134896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5DE01B8-FE28-4FA1-9163-69AEC8CC909C}"/>
                </a:ext>
              </a:extLst>
            </p:cNvPr>
            <p:cNvCxnSpPr/>
            <p:nvPr/>
          </p:nvCxnSpPr>
          <p:spPr>
            <a:xfrm>
              <a:off x="8454603" y="4449096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C67046A-1FB5-44F8-8736-158E02528C52}"/>
                </a:ext>
              </a:extLst>
            </p:cNvPr>
            <p:cNvCxnSpPr/>
            <p:nvPr/>
          </p:nvCxnSpPr>
          <p:spPr>
            <a:xfrm>
              <a:off x="8452222" y="3729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AF511AE-59F9-4476-B910-3F5051D26031}"/>
                </a:ext>
              </a:extLst>
            </p:cNvPr>
            <p:cNvCxnSpPr/>
            <p:nvPr/>
          </p:nvCxnSpPr>
          <p:spPr>
            <a:xfrm>
              <a:off x="8451031" y="2291685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AEE4A82-8205-4580-A426-69DB033F7B5D}"/>
                </a:ext>
              </a:extLst>
            </p:cNvPr>
            <p:cNvCxnSpPr/>
            <p:nvPr/>
          </p:nvCxnSpPr>
          <p:spPr>
            <a:xfrm>
              <a:off x="8454600" y="15725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62F9EF-1B0A-4635-BB79-948E9ABCF313}"/>
                </a:ext>
              </a:extLst>
            </p:cNvPr>
            <p:cNvCxnSpPr/>
            <p:nvPr/>
          </p:nvCxnSpPr>
          <p:spPr>
            <a:xfrm>
              <a:off x="8452220" y="300962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2A1EBA7-34EE-45DE-AC06-B73ED2104863}"/>
                </a:ext>
              </a:extLst>
            </p:cNvPr>
            <p:cNvSpPr/>
            <p:nvPr/>
          </p:nvSpPr>
          <p:spPr>
            <a:xfrm>
              <a:off x="9075738" y="5145617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8263D49-5D41-409D-B4F6-6383D615210C}"/>
                </a:ext>
              </a:extLst>
            </p:cNvPr>
            <p:cNvSpPr/>
            <p:nvPr/>
          </p:nvSpPr>
          <p:spPr>
            <a:xfrm>
              <a:off x="8198611" y="21484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979D048-B5AE-42ED-9854-E3F9CC0B584C}"/>
                </a:ext>
              </a:extLst>
            </p:cNvPr>
            <p:cNvSpPr/>
            <p:nvPr/>
          </p:nvSpPr>
          <p:spPr>
            <a:xfrm>
              <a:off x="8192261" y="28675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C085EBC-0FBC-451C-B36A-20DC280241D8}"/>
                </a:ext>
              </a:extLst>
            </p:cNvPr>
            <p:cNvSpPr/>
            <p:nvPr/>
          </p:nvSpPr>
          <p:spPr>
            <a:xfrm>
              <a:off x="8195436" y="359053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01097B-3579-4CCB-903E-C036DDF5C46D}"/>
                </a:ext>
              </a:extLst>
            </p:cNvPr>
            <p:cNvSpPr/>
            <p:nvPr/>
          </p:nvSpPr>
          <p:spPr>
            <a:xfrm>
              <a:off x="8201786" y="50313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1D3E805-D0CD-4DCD-A0F4-04A722023D82}"/>
                </a:ext>
              </a:extLst>
            </p:cNvPr>
            <p:cNvSpPr/>
            <p:nvPr/>
          </p:nvSpPr>
          <p:spPr>
            <a:xfrm>
              <a:off x="8199246" y="43213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96FCB70-C16F-48FD-9662-0F4146630AD8}"/>
                </a:ext>
              </a:extLst>
            </p:cNvPr>
            <p:cNvSpPr/>
            <p:nvPr/>
          </p:nvSpPr>
          <p:spPr>
            <a:xfrm>
              <a:off x="8120063" y="143086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592423-74C9-4572-BD00-7E84A2E12F5E}"/>
                </a:ext>
              </a:extLst>
            </p:cNvPr>
            <p:cNvSpPr/>
            <p:nvPr/>
          </p:nvSpPr>
          <p:spPr>
            <a:xfrm>
              <a:off x="11029288" y="342900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DE4C1D3-F532-4159-BA8F-9110E12BD04C}"/>
                </a:ext>
              </a:extLst>
            </p:cNvPr>
            <p:cNvSpPr/>
            <p:nvPr/>
          </p:nvSpPr>
          <p:spPr>
            <a:xfrm>
              <a:off x="11543646" y="30699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FEB2031-4A55-4091-AFB3-501D445D89B2}"/>
                </a:ext>
              </a:extLst>
            </p:cNvPr>
            <p:cNvSpPr/>
            <p:nvPr/>
          </p:nvSpPr>
          <p:spPr>
            <a:xfrm>
              <a:off x="10388739" y="296759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45B37A9-163B-4B80-8A87-B055A1EB1611}"/>
                </a:ext>
              </a:extLst>
            </p:cNvPr>
            <p:cNvSpPr/>
            <p:nvPr/>
          </p:nvSpPr>
          <p:spPr>
            <a:xfrm>
              <a:off x="9421952" y="28413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C4DF911-7E58-474C-926E-D7A3ECA12EE8}"/>
                </a:ext>
              </a:extLst>
            </p:cNvPr>
            <p:cNvSpPr/>
            <p:nvPr/>
          </p:nvSpPr>
          <p:spPr>
            <a:xfrm>
              <a:off x="8790921" y="352242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13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64532A-AFEE-456E-A131-AE841EE70703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238AA60-FA27-4D69-A26F-2E223C5CC9DC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7F6311-EEF0-4A92-88A6-B2C6DDEB8CC0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A01048-C61E-4B0A-8980-CCB95C8CDAC3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CF09C1-BB7A-4A22-889D-C10A6FCAA3D9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FE1A0A-83ED-458C-A698-7020AE9F4EAA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49C288-9CA8-4458-B9ED-AADE9E1F332B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1CB01-0D71-49DD-B907-5E75BB2F39BA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521F73-6ED6-4E74-B737-811A9ACDFB76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02548-D2D8-42CC-A48C-5C2419ACAF2F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605FA1-8F08-41FE-85F5-79984E5114E0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5FDCBF-E1E8-42F3-9D21-AA51852A19FD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7E1DAE-4A4F-4039-A053-2EA0796F04DA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46029E5-9803-4F28-BCC7-F94CCEF157E6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13E0A3-BB99-4922-AD9D-8E8CFB5F9E58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EFF4B-D614-4D14-8E26-02F2881951D2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91778F-47F9-4400-952F-D18DDD47013D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7F473D-50EB-4D9C-8904-824C9537281F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2CE3F-DAD4-4012-BF4D-3CC71511A3EE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AB3EA7-FD41-4DDA-A0C9-2C7E8E153322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BD1A58-F7B5-4A7A-A25A-FBB0A2F94DFE}"/>
              </a:ext>
            </a:extLst>
          </p:cNvPr>
          <p:cNvSpPr/>
          <p:nvPr/>
        </p:nvSpPr>
        <p:spPr>
          <a:xfrm>
            <a:off x="5515638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182645-70B9-4292-B03C-81CC89BFF968}"/>
              </a:ext>
            </a:extLst>
          </p:cNvPr>
          <p:cNvSpPr/>
          <p:nvPr/>
        </p:nvSpPr>
        <p:spPr>
          <a:xfrm>
            <a:off x="7097613" y="113649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887471-0BDA-42AC-B86B-1273D7E996DF}"/>
              </a:ext>
            </a:extLst>
          </p:cNvPr>
          <p:cNvSpPr/>
          <p:nvPr/>
        </p:nvSpPr>
        <p:spPr>
          <a:xfrm>
            <a:off x="6442768" y="195864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1744518-18A7-4720-AB03-40C24037FD17}"/>
              </a:ext>
            </a:extLst>
          </p:cNvPr>
          <p:cNvSpPr/>
          <p:nvPr/>
        </p:nvSpPr>
        <p:spPr>
          <a:xfrm>
            <a:off x="5381418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A5315D-B9F4-49C7-9C20-812BBAE39A39}"/>
              </a:ext>
            </a:extLst>
          </p:cNvPr>
          <p:cNvSpPr/>
          <p:nvPr/>
        </p:nvSpPr>
        <p:spPr>
          <a:xfrm>
            <a:off x="6770748" y="153392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4473C1-7140-489D-AFB7-AC2EC223AFC0}"/>
              </a:ext>
            </a:extLst>
          </p:cNvPr>
          <p:cNvGrpSpPr/>
          <p:nvPr/>
        </p:nvGrpSpPr>
        <p:grpSpPr>
          <a:xfrm>
            <a:off x="88085" y="548887"/>
            <a:ext cx="4142766" cy="3991749"/>
            <a:chOff x="0" y="1421342"/>
            <a:chExt cx="4142766" cy="3991749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C014DEF-F33C-43C1-9793-9AF0663E42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3397D6E-1ECF-4D62-8755-0D45D2C1BC1A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62CBDBB-2F31-4BF6-858C-A9C1D4B57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61F513-D423-496C-AD0A-2111ED07691D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743BEA-B476-4B5C-A35F-F94AC0E5FDE2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DD97E7-ACBD-4141-89A2-1F89E832077D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06FCD03-5C60-456B-B9E8-8AD2DD0CAA05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385D31F-7672-42B1-9472-03623FA3C052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B24A857-39B1-42CE-88B7-4B9D3A850518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1E8651D-E5FC-4FED-A5D6-32D2D5EC2E78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4AD611-E051-4EBA-BE7D-8FBE2C5D8FC0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CCAE284-2A80-4DCC-B847-F8D224EC7747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C5A1422-73B6-4BC6-94DC-5457D8C454A8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12BAC37-7B48-4831-8FEE-15F84082C2A3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250EE82-ABA0-41C4-BEE2-3767B3305D65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131325D-0CBC-4266-8599-4466EDACB768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FBD1464-B82D-4578-AAC2-C390053AB86E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B87900B-DBA5-4D9C-8907-AB25852DFB7F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2077A1C-F970-456E-A704-79EAE4C96753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625CF17-0E67-4B3D-97E5-69CCC486A782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EECA6FE-B32C-4731-8073-79A69A72F73C}"/>
                </a:ext>
              </a:extLst>
            </p:cNvPr>
            <p:cNvSpPr/>
            <p:nvPr/>
          </p:nvSpPr>
          <p:spPr>
            <a:xfrm>
              <a:off x="2566325" y="3671978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9435E27-6C3F-4687-9C2D-9393C14318B2}"/>
                </a:ext>
              </a:extLst>
            </p:cNvPr>
            <p:cNvSpPr/>
            <p:nvPr/>
          </p:nvSpPr>
          <p:spPr>
            <a:xfrm>
              <a:off x="3470392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E7CEA6B-978A-48BE-9B49-6A7848290E45}"/>
                </a:ext>
              </a:extLst>
            </p:cNvPr>
            <p:cNvSpPr/>
            <p:nvPr/>
          </p:nvSpPr>
          <p:spPr>
            <a:xfrm>
              <a:off x="2268676" y="339848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8995065-C52C-498D-BB08-A8F14EBDA08B}"/>
                </a:ext>
              </a:extLst>
            </p:cNvPr>
            <p:cNvSpPr/>
            <p:nvPr/>
          </p:nvSpPr>
          <p:spPr>
            <a:xfrm>
              <a:off x="1301889" y="250469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9ACAA10-9471-4975-BA0B-445B6DEB81C2}"/>
                </a:ext>
              </a:extLst>
            </p:cNvPr>
            <p:cNvSpPr/>
            <p:nvPr/>
          </p:nvSpPr>
          <p:spPr>
            <a:xfrm>
              <a:off x="856595" y="208794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043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448A5F9-C654-40F1-A02E-67FBB41E55FB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AB6FD9-4B96-49E2-9069-B8098E636CEC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31EB78-0843-43C2-9C33-90EBB5F9AB33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72BE7A-21CD-453A-A9F6-9096BD264DAC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5F4042-CA18-41FF-A0EB-E8C15D9B40FB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FE4BC6-832C-44F1-978C-E0731BB434D9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19E908-B5F4-4986-9C5A-46566759D975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45371E-66DA-4671-B983-60A262C292C7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145B9C-52A7-4FE8-A78A-1E4881708257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BEA310-2E63-48CA-A4ED-02D2FAA9CCDB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83B6A9-6CB4-4678-9937-77B19E4D2314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BBA9A9-E0C2-453F-B698-F7C692C22B4A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FA9DCA-9AC0-4179-9C2D-08549CB01D18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5B22989-5EFB-4C28-9535-4CD96413301E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D209F-FF79-400B-92DF-A991D355A78F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A45FE1-E805-42D6-BD4D-5641E0E069C6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7130C3-DA41-4B72-A024-61C389A44300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EC94EC-B57C-4C41-93EA-BB22C0816562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4957F-8DC3-4499-B1F8-94001B6C2D0C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45C5C9-FF46-4D0C-B910-567821CE910E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B41C822-D8B5-46D9-954B-F18082A09668}"/>
              </a:ext>
            </a:extLst>
          </p:cNvPr>
          <p:cNvSpPr/>
          <p:nvPr/>
        </p:nvSpPr>
        <p:spPr>
          <a:xfrm>
            <a:off x="6740417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8EA51DD-8DD9-4CE1-A198-97C13ED62367}"/>
              </a:ext>
            </a:extLst>
          </p:cNvPr>
          <p:cNvSpPr/>
          <p:nvPr/>
        </p:nvSpPr>
        <p:spPr>
          <a:xfrm>
            <a:off x="7097613" y="146366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77E3B09-13E5-4D25-AB41-F6E90ADAF0BE}"/>
              </a:ext>
            </a:extLst>
          </p:cNvPr>
          <p:cNvSpPr/>
          <p:nvPr/>
        </p:nvSpPr>
        <p:spPr>
          <a:xfrm>
            <a:off x="6442768" y="200897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7A283E-3874-44E3-8DB3-754686691E45}"/>
              </a:ext>
            </a:extLst>
          </p:cNvPr>
          <p:cNvSpPr/>
          <p:nvPr/>
        </p:nvSpPr>
        <p:spPr>
          <a:xfrm>
            <a:off x="4999731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48F0672-D566-4755-AB67-F458B59DAA47}"/>
              </a:ext>
            </a:extLst>
          </p:cNvPr>
          <p:cNvSpPr/>
          <p:nvPr/>
        </p:nvSpPr>
        <p:spPr>
          <a:xfrm>
            <a:off x="6959500" y="89216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39D496-65FE-42EB-8245-833C1C057695}"/>
              </a:ext>
            </a:extLst>
          </p:cNvPr>
          <p:cNvGrpSpPr/>
          <p:nvPr/>
        </p:nvGrpSpPr>
        <p:grpSpPr>
          <a:xfrm>
            <a:off x="54529" y="481775"/>
            <a:ext cx="4142766" cy="3991749"/>
            <a:chOff x="0" y="1421342"/>
            <a:chExt cx="4142766" cy="399174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0B7F5A4-D2AC-4237-8A95-B54DB198D82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402BFA-74B9-4F9F-9EAF-2AB6486034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AE47251-75B0-400B-826D-86A582457F7E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462DD72-40B0-4575-BC58-B81F97C13836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B54BAD3-98CE-4133-BAC8-11E94628F688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E8187E-D638-4711-AB58-190829E028C2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00B1FF-B545-46D9-8BCC-E8A13B9B7FDE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A45C33-DF5C-4FD7-9D2B-304A4E8FDCA6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23868B3-19F1-417C-83A3-845AC63FB95B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C670D1-9A2D-48D1-A1F3-4501EE753184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A1BAB4-20C9-4BAF-8774-D5DC82FB4F27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BC89FA3-0EF5-49CF-95D1-A2AB78E3B413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1F769E-EBFE-47AF-8170-2A30AA9F61C6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BA68C3-8037-4D37-BEAA-2DB2D3036A8B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3913594-55DB-493D-B5E9-906BAE7D39EF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2488360-B12D-4D5B-A633-3B3D715B5CBB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7A929A-C732-43EB-B261-7687AE4FA8D9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9F8BDD5-4B6E-4845-BB70-6169FE2E712F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0B96712-264B-4024-937A-216A5B52C34B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088C985-2F43-4FCB-9FA6-54BBDA9CDD1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08F5F92-6EE3-4FE3-BD07-EFB033C5AB1D}"/>
                </a:ext>
              </a:extLst>
            </p:cNvPr>
            <p:cNvSpPr/>
            <p:nvPr/>
          </p:nvSpPr>
          <p:spPr>
            <a:xfrm>
              <a:off x="3260653" y="266211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70EED2D-755F-4A10-9C1B-EDE8060749FC}"/>
                </a:ext>
              </a:extLst>
            </p:cNvPr>
            <p:cNvSpPr/>
            <p:nvPr/>
          </p:nvSpPr>
          <p:spPr>
            <a:xfrm>
              <a:off x="1668864" y="410316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7874275-B694-4832-96BB-B0B29994A51D}"/>
                </a:ext>
              </a:extLst>
            </p:cNvPr>
            <p:cNvSpPr/>
            <p:nvPr/>
          </p:nvSpPr>
          <p:spPr>
            <a:xfrm>
              <a:off x="1398362" y="326389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3461BA7-F366-41FC-9BA2-3D92A2B8C056}"/>
                </a:ext>
              </a:extLst>
            </p:cNvPr>
            <p:cNvSpPr/>
            <p:nvPr/>
          </p:nvSpPr>
          <p:spPr>
            <a:xfrm>
              <a:off x="562980" y="2561924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913A68D-91AE-4D15-A8BA-18E567DCA510}"/>
              </a:ext>
            </a:extLst>
          </p:cNvPr>
          <p:cNvSpPr/>
          <p:nvPr/>
        </p:nvSpPr>
        <p:spPr>
          <a:xfrm>
            <a:off x="893428" y="1602297"/>
            <a:ext cx="2713838" cy="1670903"/>
          </a:xfrm>
          <a:custGeom>
            <a:avLst/>
            <a:gdLst>
              <a:gd name="connsiteX0" fmla="*/ 0 w 2713838"/>
              <a:gd name="connsiteY0" fmla="*/ 0 h 1670903"/>
              <a:gd name="connsiteX1" fmla="*/ 1317071 w 2713838"/>
              <a:gd name="connsiteY1" fmla="*/ 1669409 h 1670903"/>
              <a:gd name="connsiteX2" fmla="*/ 2713838 w 2713838"/>
              <a:gd name="connsiteY2" fmla="*/ 234892 h 167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3838" h="1670903">
                <a:moveTo>
                  <a:pt x="0" y="0"/>
                </a:moveTo>
                <a:cubicBezTo>
                  <a:pt x="432382" y="815130"/>
                  <a:pt x="864765" y="1630260"/>
                  <a:pt x="1317071" y="1669409"/>
                </a:cubicBezTo>
                <a:cubicBezTo>
                  <a:pt x="1769377" y="1708558"/>
                  <a:pt x="2241607" y="971725"/>
                  <a:pt x="2713838" y="234892"/>
                </a:cubicBezTo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7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6F8C721C-97BE-4B0F-97E9-7E45F61828E9}"/>
              </a:ext>
            </a:extLst>
          </p:cNvPr>
          <p:cNvSpPr/>
          <p:nvPr/>
        </p:nvSpPr>
        <p:spPr>
          <a:xfrm>
            <a:off x="6157520" y="4179117"/>
            <a:ext cx="1799435" cy="16470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737196B-F62C-4669-8603-6A3252E2B3F5}"/>
              </a:ext>
            </a:extLst>
          </p:cNvPr>
          <p:cNvSpPr/>
          <p:nvPr/>
        </p:nvSpPr>
        <p:spPr>
          <a:xfrm>
            <a:off x="4335081" y="2239861"/>
            <a:ext cx="1846470" cy="19358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F00357-1D4E-4A28-9DE7-A19F9EE14E40}"/>
              </a:ext>
            </a:extLst>
          </p:cNvPr>
          <p:cNvSpPr/>
          <p:nvPr/>
        </p:nvSpPr>
        <p:spPr>
          <a:xfrm>
            <a:off x="6156304" y="2239618"/>
            <a:ext cx="1795671" cy="19326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27E250-8CCB-4E06-9667-BFDFCE684CA0}"/>
              </a:ext>
            </a:extLst>
          </p:cNvPr>
          <p:cNvSpPr/>
          <p:nvPr/>
        </p:nvSpPr>
        <p:spPr>
          <a:xfrm>
            <a:off x="4337878" y="4161183"/>
            <a:ext cx="1846470" cy="1674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2A3F77-F140-4CB7-B3D4-5319BEBA5FE8}"/>
              </a:ext>
            </a:extLst>
          </p:cNvPr>
          <p:cNvCxnSpPr>
            <a:cxnSpLocks/>
          </p:cNvCxnSpPr>
          <p:nvPr/>
        </p:nvCxnSpPr>
        <p:spPr>
          <a:xfrm>
            <a:off x="4345713" y="2238375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44858A-1945-4046-B3E5-63046BCDFACF}"/>
              </a:ext>
            </a:extLst>
          </p:cNvPr>
          <p:cNvCxnSpPr>
            <a:cxnSpLocks/>
          </p:cNvCxnSpPr>
          <p:nvPr/>
        </p:nvCxnSpPr>
        <p:spPr>
          <a:xfrm flipH="1">
            <a:off x="4344483" y="5831561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CB0DF6-FDB1-4626-B146-2A05A86970EC}"/>
              </a:ext>
            </a:extLst>
          </p:cNvPr>
          <p:cNvSpPr txBox="1"/>
          <p:nvPr/>
        </p:nvSpPr>
        <p:spPr>
          <a:xfrm>
            <a:off x="5783424" y="6020459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2EDBDB-A73D-44EE-B228-87B0B5BCFD39}"/>
              </a:ext>
            </a:extLst>
          </p:cNvPr>
          <p:cNvSpPr/>
          <p:nvPr/>
        </p:nvSpPr>
        <p:spPr>
          <a:xfrm>
            <a:off x="46612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EC4B56-09FB-4424-92F6-1538290C5909}"/>
              </a:ext>
            </a:extLst>
          </p:cNvPr>
          <p:cNvCxnSpPr/>
          <p:nvPr/>
        </p:nvCxnSpPr>
        <p:spPr>
          <a:xfrm>
            <a:off x="5066208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1E3AAA-A31D-4BC3-BE6F-4C3DF84A908A}"/>
              </a:ext>
            </a:extLst>
          </p:cNvPr>
          <p:cNvCxnSpPr/>
          <p:nvPr/>
        </p:nvCxnSpPr>
        <p:spPr>
          <a:xfrm>
            <a:off x="5784155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F5D4C0-4FAF-4B1A-B0A7-16AF33ABCFAE}"/>
              </a:ext>
            </a:extLst>
          </p:cNvPr>
          <p:cNvCxnSpPr/>
          <p:nvPr/>
        </p:nvCxnSpPr>
        <p:spPr>
          <a:xfrm>
            <a:off x="6504483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D71498-0C3F-4BBC-BC79-DD4A5E20753D}"/>
              </a:ext>
            </a:extLst>
          </p:cNvPr>
          <p:cNvCxnSpPr/>
          <p:nvPr/>
        </p:nvCxnSpPr>
        <p:spPr>
          <a:xfrm>
            <a:off x="7224811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F582FD-3829-4FB3-8CD7-9BE805327BF0}"/>
              </a:ext>
            </a:extLst>
          </p:cNvPr>
          <p:cNvCxnSpPr/>
          <p:nvPr/>
        </p:nvCxnSpPr>
        <p:spPr>
          <a:xfrm>
            <a:off x="7945137" y="579688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21031D-49D3-4D85-9021-331E8C5C3A6A}"/>
              </a:ext>
            </a:extLst>
          </p:cNvPr>
          <p:cNvCxnSpPr/>
          <p:nvPr/>
        </p:nvCxnSpPr>
        <p:spPr>
          <a:xfrm>
            <a:off x="4312543" y="5111084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2B9B7D-EC39-43EB-AF49-E0B4A05D7B31}"/>
              </a:ext>
            </a:extLst>
          </p:cNvPr>
          <p:cNvCxnSpPr/>
          <p:nvPr/>
        </p:nvCxnSpPr>
        <p:spPr>
          <a:xfrm>
            <a:off x="4310162" y="439194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B6FC8D-D813-4E3C-AAD4-3363023644FF}"/>
              </a:ext>
            </a:extLst>
          </p:cNvPr>
          <p:cNvCxnSpPr/>
          <p:nvPr/>
        </p:nvCxnSpPr>
        <p:spPr>
          <a:xfrm>
            <a:off x="4308971" y="295367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A325D0-C3AB-48FB-99ED-5EA643319D18}"/>
              </a:ext>
            </a:extLst>
          </p:cNvPr>
          <p:cNvCxnSpPr/>
          <p:nvPr/>
        </p:nvCxnSpPr>
        <p:spPr>
          <a:xfrm>
            <a:off x="4312540" y="2234531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44E8BD-3BA3-4B13-8383-1BE203FE008A}"/>
              </a:ext>
            </a:extLst>
          </p:cNvPr>
          <p:cNvCxnSpPr/>
          <p:nvPr/>
        </p:nvCxnSpPr>
        <p:spPr>
          <a:xfrm>
            <a:off x="4310160" y="367161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836C57-8D12-49BC-8020-4FC0F30F8A6E}"/>
              </a:ext>
            </a:extLst>
          </p:cNvPr>
          <p:cNvSpPr txBox="1"/>
          <p:nvPr/>
        </p:nvSpPr>
        <p:spPr>
          <a:xfrm>
            <a:off x="3382988" y="2044607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5322B9-960E-48AD-9292-EFE7D328A0CD}"/>
              </a:ext>
            </a:extLst>
          </p:cNvPr>
          <p:cNvSpPr/>
          <p:nvPr/>
        </p:nvSpPr>
        <p:spPr>
          <a:xfrm>
            <a:off x="5610566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1E180B-28D1-4841-BB72-46E907FC1BC7}"/>
              </a:ext>
            </a:extLst>
          </p:cNvPr>
          <p:cNvSpPr/>
          <p:nvPr/>
        </p:nvSpPr>
        <p:spPr>
          <a:xfrm>
            <a:off x="60455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7C22734-97E3-4B03-8838-4B0393CCC42D}"/>
              </a:ext>
            </a:extLst>
          </p:cNvPr>
          <p:cNvSpPr/>
          <p:nvPr/>
        </p:nvSpPr>
        <p:spPr>
          <a:xfrm>
            <a:off x="6982160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8513DF-7A81-487F-A7EC-D18D6602CD3C}"/>
              </a:ext>
            </a:extLst>
          </p:cNvPr>
          <p:cNvSpPr/>
          <p:nvPr/>
        </p:nvSpPr>
        <p:spPr>
          <a:xfrm>
            <a:off x="7563185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47693-FDEC-4D8B-8384-806F3BEE64C5}"/>
              </a:ext>
            </a:extLst>
          </p:cNvPr>
          <p:cNvSpPr/>
          <p:nvPr/>
        </p:nvSpPr>
        <p:spPr>
          <a:xfrm>
            <a:off x="4503505" y="5804461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E08CD3-9A4E-4FC6-B857-6288CFDCADCA}"/>
              </a:ext>
            </a:extLst>
          </p:cNvPr>
          <p:cNvSpPr/>
          <p:nvPr/>
        </p:nvSpPr>
        <p:spPr>
          <a:xfrm>
            <a:off x="4933678" y="580760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0880AAE-40A8-4828-9960-DE58F3F45EBF}"/>
              </a:ext>
            </a:extLst>
          </p:cNvPr>
          <p:cNvSpPr/>
          <p:nvPr/>
        </p:nvSpPr>
        <p:spPr>
          <a:xfrm>
            <a:off x="4308175" y="542107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9DB56A-DD87-497C-A8C8-A014700BE5F3}"/>
              </a:ext>
            </a:extLst>
          </p:cNvPr>
          <p:cNvSpPr/>
          <p:nvPr/>
        </p:nvSpPr>
        <p:spPr>
          <a:xfrm>
            <a:off x="4312626" y="4788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964366-D029-4459-964D-CCEF1F3C80A5}"/>
              </a:ext>
            </a:extLst>
          </p:cNvPr>
          <p:cNvSpPr/>
          <p:nvPr/>
        </p:nvSpPr>
        <p:spPr>
          <a:xfrm>
            <a:off x="4298015" y="39885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E33F61B-B9B7-4253-B7A2-FD0063D96004}"/>
              </a:ext>
            </a:extLst>
          </p:cNvPr>
          <p:cNvSpPr/>
          <p:nvPr/>
        </p:nvSpPr>
        <p:spPr>
          <a:xfrm>
            <a:off x="4305000" y="3521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144EF0E-D341-4A63-AC4B-25445773919E}"/>
              </a:ext>
            </a:extLst>
          </p:cNvPr>
          <p:cNvSpPr/>
          <p:nvPr/>
        </p:nvSpPr>
        <p:spPr>
          <a:xfrm>
            <a:off x="4306905" y="25534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215B0D-490F-4A0B-B06B-892E7BD7C3A8}"/>
              </a:ext>
            </a:extLst>
          </p:cNvPr>
          <p:cNvSpPr/>
          <p:nvPr/>
        </p:nvSpPr>
        <p:spPr>
          <a:xfrm>
            <a:off x="3998997" y="541248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473B7-55CD-4D27-B7FA-CC5E39B5B038}"/>
              </a:ext>
            </a:extLst>
          </p:cNvPr>
          <p:cNvSpPr/>
          <p:nvPr/>
        </p:nvSpPr>
        <p:spPr>
          <a:xfrm>
            <a:off x="3980582" y="471462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A1C77F-4B95-45B7-B7F5-77902AEE8FA0}"/>
              </a:ext>
            </a:extLst>
          </p:cNvPr>
          <p:cNvSpPr/>
          <p:nvPr/>
        </p:nvSpPr>
        <p:spPr>
          <a:xfrm>
            <a:off x="4043447" y="397167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697CEB-9884-448E-9DB7-A1D8335B7D0E}"/>
              </a:ext>
            </a:extLst>
          </p:cNvPr>
          <p:cNvSpPr/>
          <p:nvPr/>
        </p:nvSpPr>
        <p:spPr>
          <a:xfrm>
            <a:off x="4033287" y="34103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532FA6-986B-46C5-8786-E4155F269E79}"/>
              </a:ext>
            </a:extLst>
          </p:cNvPr>
          <p:cNvSpPr/>
          <p:nvPr/>
        </p:nvSpPr>
        <p:spPr>
          <a:xfrm>
            <a:off x="4021857" y="24133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C22829-4A0C-4E9C-83BD-0C20C6CCCE27}"/>
              </a:ext>
            </a:extLst>
          </p:cNvPr>
          <p:cNvSpPr/>
          <p:nvPr/>
        </p:nvSpPr>
        <p:spPr>
          <a:xfrm>
            <a:off x="4056551" y="28104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45415C5-AC17-4AC3-9A33-2FBEAC63F5A8}"/>
              </a:ext>
            </a:extLst>
          </p:cNvPr>
          <p:cNvSpPr/>
          <p:nvPr/>
        </p:nvSpPr>
        <p:spPr>
          <a:xfrm>
            <a:off x="4050201" y="3529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FCBBDE-AC40-4CF9-85E7-A47CF22ED2DB}"/>
              </a:ext>
            </a:extLst>
          </p:cNvPr>
          <p:cNvSpPr/>
          <p:nvPr/>
        </p:nvSpPr>
        <p:spPr>
          <a:xfrm>
            <a:off x="4053376" y="42525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032858-83DD-46D6-AD05-FC06A06D8B7D}"/>
              </a:ext>
            </a:extLst>
          </p:cNvPr>
          <p:cNvSpPr/>
          <p:nvPr/>
        </p:nvSpPr>
        <p:spPr>
          <a:xfrm>
            <a:off x="4059726" y="5693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FFB23B-4B07-4B08-8B68-927DF2724C58}"/>
              </a:ext>
            </a:extLst>
          </p:cNvPr>
          <p:cNvSpPr/>
          <p:nvPr/>
        </p:nvSpPr>
        <p:spPr>
          <a:xfrm>
            <a:off x="4057186" y="49833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3E5DC1-4726-419A-B649-CAFC52FE5D7B}"/>
              </a:ext>
            </a:extLst>
          </p:cNvPr>
          <p:cNvSpPr/>
          <p:nvPr/>
        </p:nvSpPr>
        <p:spPr>
          <a:xfrm>
            <a:off x="3978003" y="209285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213E869-8958-4B47-8C5E-CF1ABE3B4DA3}"/>
              </a:ext>
            </a:extLst>
          </p:cNvPr>
          <p:cNvSpPr/>
          <p:nvPr/>
        </p:nvSpPr>
        <p:spPr>
          <a:xfrm>
            <a:off x="4653615" y="542583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ED9C447-083D-47C0-82D6-D613B581BA2A}"/>
              </a:ext>
            </a:extLst>
          </p:cNvPr>
          <p:cNvSpPr/>
          <p:nvPr/>
        </p:nvSpPr>
        <p:spPr>
          <a:xfrm>
            <a:off x="5610886" y="47797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F567186-6D2D-49C3-9356-DC7E92C1822C}"/>
              </a:ext>
            </a:extLst>
          </p:cNvPr>
          <p:cNvSpPr/>
          <p:nvPr/>
        </p:nvSpPr>
        <p:spPr>
          <a:xfrm>
            <a:off x="5593081" y="349124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B9B2C32-F951-47AF-AE38-FFCF224A6397}"/>
              </a:ext>
            </a:extLst>
          </p:cNvPr>
          <p:cNvSpPr/>
          <p:nvPr/>
        </p:nvSpPr>
        <p:spPr>
          <a:xfrm>
            <a:off x="6975342" y="354147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8AE3468-53FC-406E-8FCF-D7ADC3475FBD}"/>
              </a:ext>
            </a:extLst>
          </p:cNvPr>
          <p:cNvSpPr/>
          <p:nvPr/>
        </p:nvSpPr>
        <p:spPr>
          <a:xfrm>
            <a:off x="7558748" y="2550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467D41-BCD4-431C-B784-C767861E71A1}"/>
              </a:ext>
            </a:extLst>
          </p:cNvPr>
          <p:cNvCxnSpPr>
            <a:cxnSpLocks/>
          </p:cNvCxnSpPr>
          <p:nvPr/>
        </p:nvCxnSpPr>
        <p:spPr>
          <a:xfrm flipV="1">
            <a:off x="4656633" y="272415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3EE41C-B629-4A18-B4A9-93F19CC5D400}"/>
              </a:ext>
            </a:extLst>
          </p:cNvPr>
          <p:cNvCxnSpPr>
            <a:cxnSpLocks/>
          </p:cNvCxnSpPr>
          <p:nvPr/>
        </p:nvCxnSpPr>
        <p:spPr>
          <a:xfrm flipV="1">
            <a:off x="6172339" y="2238375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C82DDC0-07CB-4981-853E-D96D307379FD}"/>
              </a:ext>
            </a:extLst>
          </p:cNvPr>
          <p:cNvCxnSpPr>
            <a:cxnSpLocks/>
          </p:cNvCxnSpPr>
          <p:nvPr/>
        </p:nvCxnSpPr>
        <p:spPr>
          <a:xfrm>
            <a:off x="4221803" y="417782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73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  <p:bldP spid="2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43F0BF-4D47-4D7A-8824-61376DF4815F}"/>
              </a:ext>
            </a:extLst>
          </p:cNvPr>
          <p:cNvCxnSpPr>
            <a:cxnSpLocks/>
          </p:cNvCxnSpPr>
          <p:nvPr/>
        </p:nvCxnSpPr>
        <p:spPr>
          <a:xfrm>
            <a:off x="3804624" y="161759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6FE234-060A-4B02-A55F-C5834D8CA0A9}"/>
              </a:ext>
            </a:extLst>
          </p:cNvPr>
          <p:cNvCxnSpPr>
            <a:cxnSpLocks/>
          </p:cNvCxnSpPr>
          <p:nvPr/>
        </p:nvCxnSpPr>
        <p:spPr>
          <a:xfrm flipH="1">
            <a:off x="3803394" y="521077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6B0AE5-D8C7-4439-91F6-A4E855351977}"/>
              </a:ext>
            </a:extLst>
          </p:cNvPr>
          <p:cNvSpPr txBox="1"/>
          <p:nvPr/>
        </p:nvSpPr>
        <p:spPr>
          <a:xfrm>
            <a:off x="7247304" y="53283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2908A1-FDE5-4E60-92C5-A7EC4B41CA2F}"/>
              </a:ext>
            </a:extLst>
          </p:cNvPr>
          <p:cNvCxnSpPr/>
          <p:nvPr/>
        </p:nvCxnSpPr>
        <p:spPr>
          <a:xfrm>
            <a:off x="4525119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2312D2-5E90-4632-ADF9-71724760C649}"/>
              </a:ext>
            </a:extLst>
          </p:cNvPr>
          <p:cNvCxnSpPr/>
          <p:nvPr/>
        </p:nvCxnSpPr>
        <p:spPr>
          <a:xfrm>
            <a:off x="5243066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5BBDA1-F303-494E-A260-17E9CFF0484D}"/>
              </a:ext>
            </a:extLst>
          </p:cNvPr>
          <p:cNvCxnSpPr/>
          <p:nvPr/>
        </p:nvCxnSpPr>
        <p:spPr>
          <a:xfrm>
            <a:off x="5963394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43F79F-6385-42B6-949F-FB92B22472BD}"/>
              </a:ext>
            </a:extLst>
          </p:cNvPr>
          <p:cNvCxnSpPr/>
          <p:nvPr/>
        </p:nvCxnSpPr>
        <p:spPr>
          <a:xfrm>
            <a:off x="6683722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A82FDE-0F78-4178-9994-A5D70CF8D872}"/>
              </a:ext>
            </a:extLst>
          </p:cNvPr>
          <p:cNvCxnSpPr/>
          <p:nvPr/>
        </p:nvCxnSpPr>
        <p:spPr>
          <a:xfrm>
            <a:off x="7404048" y="517609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6B6FBD-93CE-4CB6-B377-B1FA15A7B6B1}"/>
              </a:ext>
            </a:extLst>
          </p:cNvPr>
          <p:cNvCxnSpPr/>
          <p:nvPr/>
        </p:nvCxnSpPr>
        <p:spPr>
          <a:xfrm>
            <a:off x="3771454" y="449029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60992E-F8CC-4A28-9C42-D9F80738188F}"/>
              </a:ext>
            </a:extLst>
          </p:cNvPr>
          <p:cNvCxnSpPr/>
          <p:nvPr/>
        </p:nvCxnSpPr>
        <p:spPr>
          <a:xfrm>
            <a:off x="3769073" y="377116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400F4B-3C44-4E7A-B755-138D49996439}"/>
              </a:ext>
            </a:extLst>
          </p:cNvPr>
          <p:cNvCxnSpPr/>
          <p:nvPr/>
        </p:nvCxnSpPr>
        <p:spPr>
          <a:xfrm>
            <a:off x="3767882" y="233288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8318CF-32AE-4902-A92A-F45FB45CCE35}"/>
              </a:ext>
            </a:extLst>
          </p:cNvPr>
          <p:cNvCxnSpPr/>
          <p:nvPr/>
        </p:nvCxnSpPr>
        <p:spPr>
          <a:xfrm>
            <a:off x="3771451" y="161374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2BB6D2-2F12-44E2-BA25-95AEF4D55A03}"/>
              </a:ext>
            </a:extLst>
          </p:cNvPr>
          <p:cNvCxnSpPr/>
          <p:nvPr/>
        </p:nvCxnSpPr>
        <p:spPr>
          <a:xfrm>
            <a:off x="3769071" y="305083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72FBBBF-B798-4943-83B0-009B54B84017}"/>
              </a:ext>
            </a:extLst>
          </p:cNvPr>
          <p:cNvSpPr txBox="1"/>
          <p:nvPr/>
        </p:nvSpPr>
        <p:spPr>
          <a:xfrm>
            <a:off x="3279657" y="145318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/>
              <a:t>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00DE0F-72A3-44AC-85FF-D904A1FD0484}"/>
              </a:ext>
            </a:extLst>
          </p:cNvPr>
          <p:cNvSpPr/>
          <p:nvPr/>
        </p:nvSpPr>
        <p:spPr>
          <a:xfrm>
            <a:off x="4392589" y="518682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E44517-969D-476C-BD76-90878FFB3ACE}"/>
              </a:ext>
            </a:extLst>
          </p:cNvPr>
          <p:cNvSpPr/>
          <p:nvPr/>
        </p:nvSpPr>
        <p:spPr>
          <a:xfrm>
            <a:off x="3515462" y="21896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F9323CA-19F9-4CE1-A5C2-16FB69455AAC}"/>
              </a:ext>
            </a:extLst>
          </p:cNvPr>
          <p:cNvSpPr/>
          <p:nvPr/>
        </p:nvSpPr>
        <p:spPr>
          <a:xfrm>
            <a:off x="3509112" y="290877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83EACC-D414-4652-8C99-8810BEB928CD}"/>
              </a:ext>
            </a:extLst>
          </p:cNvPr>
          <p:cNvSpPr/>
          <p:nvPr/>
        </p:nvSpPr>
        <p:spPr>
          <a:xfrm>
            <a:off x="3512287" y="363174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4DEDE33-BAA7-4C0F-B522-CD10615A7371}"/>
              </a:ext>
            </a:extLst>
          </p:cNvPr>
          <p:cNvSpPr/>
          <p:nvPr/>
        </p:nvSpPr>
        <p:spPr>
          <a:xfrm>
            <a:off x="3518637" y="50725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D3EF64-9F3F-48C1-BBEC-5EEA6EAE0336}"/>
              </a:ext>
            </a:extLst>
          </p:cNvPr>
          <p:cNvSpPr/>
          <p:nvPr/>
        </p:nvSpPr>
        <p:spPr>
          <a:xfrm>
            <a:off x="3516097" y="436259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255B27F-5939-4ACA-9DF8-F946939AA0FD}"/>
              </a:ext>
            </a:extLst>
          </p:cNvPr>
          <p:cNvSpPr/>
          <p:nvPr/>
        </p:nvSpPr>
        <p:spPr>
          <a:xfrm>
            <a:off x="3436914" y="147207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EEEFE86-AC1E-4852-A7B9-810D28497046}"/>
              </a:ext>
            </a:extLst>
          </p:cNvPr>
          <p:cNvCxnSpPr>
            <a:cxnSpLocks/>
          </p:cNvCxnSpPr>
          <p:nvPr/>
        </p:nvCxnSpPr>
        <p:spPr>
          <a:xfrm flipV="1">
            <a:off x="3469592" y="1600025"/>
            <a:ext cx="2967038" cy="289560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5668DBE-2EB6-4BCB-B830-96D04257B084}"/>
              </a:ext>
            </a:extLst>
          </p:cNvPr>
          <p:cNvSpPr txBox="1"/>
          <p:nvPr/>
        </p:nvSpPr>
        <p:spPr>
          <a:xfrm>
            <a:off x="3934437" y="4307746"/>
            <a:ext cx="143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intercept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A36F02-5198-4676-9111-8A0CCAFAC6C8}"/>
              </a:ext>
            </a:extLst>
          </p:cNvPr>
          <p:cNvSpPr txBox="1"/>
          <p:nvPr/>
        </p:nvSpPr>
        <p:spPr>
          <a:xfrm rot="18890930">
            <a:off x="4425468" y="2803321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The Slope</a:t>
            </a:r>
            <a:r>
              <a:rPr lang="en-US" dirty="0">
                <a:sym typeface="Symbol" panose="05050102010706020507" pitchFamily="18" charset="2"/>
              </a:rPr>
              <a:t>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25FC0D-2050-4D9B-B81F-B5B2BD973522}"/>
              </a:ext>
            </a:extLst>
          </p:cNvPr>
          <p:cNvSpPr txBox="1"/>
          <p:nvPr/>
        </p:nvSpPr>
        <p:spPr>
          <a:xfrm rot="2463271">
            <a:off x="3805309" y="411678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592EA3-1976-4908-9A5D-2052B83485DD}"/>
              </a:ext>
            </a:extLst>
          </p:cNvPr>
          <p:cNvSpPr txBox="1"/>
          <p:nvPr/>
        </p:nvSpPr>
        <p:spPr>
          <a:xfrm>
            <a:off x="3603070" y="3934436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6394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6C9581-3B7F-4F5A-9C7E-161FAEE2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83" y="1837189"/>
            <a:ext cx="6431857" cy="277126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C932B69-F73D-4ED0-BBDD-DB066C332807}"/>
              </a:ext>
            </a:extLst>
          </p:cNvPr>
          <p:cNvSpPr/>
          <p:nvPr/>
        </p:nvSpPr>
        <p:spPr>
          <a:xfrm>
            <a:off x="3681029" y="3967993"/>
            <a:ext cx="404410" cy="87245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5C89070-30E1-4ECB-9F24-3F418728212A}"/>
              </a:ext>
            </a:extLst>
          </p:cNvPr>
          <p:cNvSpPr/>
          <p:nvPr/>
        </p:nvSpPr>
        <p:spPr>
          <a:xfrm>
            <a:off x="4923998" y="3956807"/>
            <a:ext cx="478512" cy="91300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07837B-4469-44D2-AD45-515ECB737DEC}"/>
              </a:ext>
            </a:extLst>
          </p:cNvPr>
          <p:cNvSpPr/>
          <p:nvPr/>
        </p:nvSpPr>
        <p:spPr>
          <a:xfrm>
            <a:off x="3410125" y="4836253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B4D180-6620-4039-80EA-4BB5C82D225C}"/>
              </a:ext>
            </a:extLst>
          </p:cNvPr>
          <p:cNvSpPr/>
          <p:nvPr/>
        </p:nvSpPr>
        <p:spPr>
          <a:xfrm>
            <a:off x="5148045" y="482506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3B8F8E3-4D6B-4099-BCF2-22F24A050124}"/>
              </a:ext>
            </a:extLst>
          </p:cNvPr>
          <p:cNvSpPr/>
          <p:nvPr/>
        </p:nvSpPr>
        <p:spPr>
          <a:xfrm rot="14650025" flipH="1">
            <a:off x="5649448" y="25996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6FCADF-B6A5-4EB2-B5B6-9630F9F82CFE}"/>
              </a:ext>
            </a:extLst>
          </p:cNvPr>
          <p:cNvSpPr/>
          <p:nvPr/>
        </p:nvSpPr>
        <p:spPr>
          <a:xfrm>
            <a:off x="6307124" y="2876027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model</a:t>
            </a:r>
          </a:p>
        </p:txBody>
      </p:sp>
    </p:spTree>
    <p:extLst>
      <p:ext uri="{BB962C8B-B14F-4D97-AF65-F5344CB8AC3E}">
        <p14:creationId xmlns:p14="http://schemas.microsoft.com/office/powerpoint/2010/main" val="3013884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A3A252A8-2E84-4FB3-9C4D-1F3D25F89F4B}"/>
              </a:ext>
            </a:extLst>
          </p:cNvPr>
          <p:cNvCxnSpPr>
            <a:cxnSpLocks/>
          </p:cNvCxnSpPr>
          <p:nvPr/>
        </p:nvCxnSpPr>
        <p:spPr>
          <a:xfrm flipV="1">
            <a:off x="6569673" y="2025068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8CBE6CF-3CDE-428A-A9D2-4C7D5AD4F7E0}"/>
              </a:ext>
            </a:extLst>
          </p:cNvPr>
          <p:cNvGrpSpPr/>
          <p:nvPr/>
        </p:nvGrpSpPr>
        <p:grpSpPr>
          <a:xfrm>
            <a:off x="965275" y="847211"/>
            <a:ext cx="700705" cy="4735235"/>
            <a:chOff x="5353591" y="382495"/>
            <a:chExt cx="700705" cy="4735235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7665299-8AE6-4145-952E-725CE3C7F307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8036DF1-180F-4B20-9F57-BC5C1F1F64BD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237955B-E0F2-49F3-A4DF-F9D802DB24AD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C5D09C2-0580-4C97-A0AB-9E5ADEBCAEDB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D1A29E2-5883-4D71-A1A6-87A3CC2FE919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163904C-F6A1-4AE5-BB9F-212157C868CD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103820-2C1C-43BB-B9EC-E65768B27B4D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62143F5-658E-4B9C-B95B-702263B99BB9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88EEFA6-0514-49F9-B6D0-CAE6B3C79CF1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458A8572-9194-456A-998B-F18AEC417E71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0900619-C3AA-4C2F-B2F8-2142887AD89E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5959C9D-82EE-46E6-9018-487CF0401AE9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E66CEEF-C8DF-4311-B9DC-CAB4C4F19B2E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971FABE-752D-40F4-8743-9488257F9CC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38B6AB-1B0A-4E3F-B7B1-DDAE51E229A9}"/>
              </a:ext>
            </a:extLst>
          </p:cNvPr>
          <p:cNvCxnSpPr>
            <a:cxnSpLocks/>
          </p:cNvCxnSpPr>
          <p:nvPr/>
        </p:nvCxnSpPr>
        <p:spPr>
          <a:xfrm flipH="1" flipV="1">
            <a:off x="1481512" y="5088434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7DEB6A-628F-4FFF-B266-AAABDB20752A}"/>
              </a:ext>
            </a:extLst>
          </p:cNvPr>
          <p:cNvCxnSpPr>
            <a:cxnSpLocks/>
          </p:cNvCxnSpPr>
          <p:nvPr/>
        </p:nvCxnSpPr>
        <p:spPr>
          <a:xfrm flipH="1">
            <a:off x="1504968" y="4444892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33A427-263B-4BDB-A0CE-54C89FA7F31B}"/>
              </a:ext>
            </a:extLst>
          </p:cNvPr>
          <p:cNvCxnSpPr>
            <a:cxnSpLocks/>
          </p:cNvCxnSpPr>
          <p:nvPr/>
        </p:nvCxnSpPr>
        <p:spPr>
          <a:xfrm flipH="1">
            <a:off x="1466868" y="3656222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51EB01E-688A-416A-9D7B-D58868E02F86}"/>
              </a:ext>
            </a:extLst>
          </p:cNvPr>
          <p:cNvCxnSpPr>
            <a:cxnSpLocks/>
          </p:cNvCxnSpPr>
          <p:nvPr/>
        </p:nvCxnSpPr>
        <p:spPr>
          <a:xfrm flipH="1">
            <a:off x="1482107" y="3187592"/>
            <a:ext cx="68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D9E6E4-5B12-48C1-803C-5F3AB8A083FB}"/>
              </a:ext>
            </a:extLst>
          </p:cNvPr>
          <p:cNvCxnSpPr>
            <a:cxnSpLocks/>
          </p:cNvCxnSpPr>
          <p:nvPr/>
        </p:nvCxnSpPr>
        <p:spPr>
          <a:xfrm flipH="1">
            <a:off x="1470677" y="2219852"/>
            <a:ext cx="9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1A2B627E-872D-45CD-85F1-B7D69305AF6A}"/>
              </a:ext>
            </a:extLst>
          </p:cNvPr>
          <p:cNvSpPr/>
          <p:nvPr/>
        </p:nvSpPr>
        <p:spPr>
          <a:xfrm>
            <a:off x="1448642" y="504440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3B08701-6A7A-489D-B5E7-A88009C7FBF0}"/>
              </a:ext>
            </a:extLst>
          </p:cNvPr>
          <p:cNvSpPr/>
          <p:nvPr/>
        </p:nvSpPr>
        <p:spPr>
          <a:xfrm>
            <a:off x="1453093" y="44119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7614A3B-244C-43B1-AB67-DC1488FAB952}"/>
              </a:ext>
            </a:extLst>
          </p:cNvPr>
          <p:cNvSpPr/>
          <p:nvPr/>
        </p:nvSpPr>
        <p:spPr>
          <a:xfrm>
            <a:off x="1438482" y="36118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969B5DB-BDE2-4CAD-B575-F7232C2208E0}"/>
              </a:ext>
            </a:extLst>
          </p:cNvPr>
          <p:cNvSpPr/>
          <p:nvPr/>
        </p:nvSpPr>
        <p:spPr>
          <a:xfrm>
            <a:off x="1445467" y="314448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A08A5A6-95D2-459D-A575-CEEEA07D4B9C}"/>
              </a:ext>
            </a:extLst>
          </p:cNvPr>
          <p:cNvSpPr/>
          <p:nvPr/>
        </p:nvSpPr>
        <p:spPr>
          <a:xfrm>
            <a:off x="1447372" y="21767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B42F03F-0F53-46E0-B94D-F7DAE55E4A28}"/>
              </a:ext>
            </a:extLst>
          </p:cNvPr>
          <p:cNvSpPr/>
          <p:nvPr/>
        </p:nvSpPr>
        <p:spPr>
          <a:xfrm>
            <a:off x="1113707" y="4967127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0461B5-6A58-4B02-9120-60A364D1E9FF}"/>
              </a:ext>
            </a:extLst>
          </p:cNvPr>
          <p:cNvSpPr/>
          <p:nvPr/>
        </p:nvSpPr>
        <p:spPr>
          <a:xfrm>
            <a:off x="1121049" y="4337949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E4B6B15-0692-4B73-AA55-85896951F3FB}"/>
              </a:ext>
            </a:extLst>
          </p:cNvPr>
          <p:cNvSpPr/>
          <p:nvPr/>
        </p:nvSpPr>
        <p:spPr>
          <a:xfrm>
            <a:off x="1132398" y="3543484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4E3B49B-CBE0-4878-94A6-A0237156CB77}"/>
              </a:ext>
            </a:extLst>
          </p:cNvPr>
          <p:cNvSpPr/>
          <p:nvPr/>
        </p:nvSpPr>
        <p:spPr>
          <a:xfrm>
            <a:off x="1165168" y="3063709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079866-2AB6-4227-BF4E-C3E52CC7168D}"/>
              </a:ext>
            </a:extLst>
          </p:cNvPr>
          <p:cNvSpPr/>
          <p:nvPr/>
        </p:nvSpPr>
        <p:spPr>
          <a:xfrm>
            <a:off x="1149445" y="209251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E9E1CBB-B1FD-4696-9398-894DC37931BD}"/>
              </a:ext>
            </a:extLst>
          </p:cNvPr>
          <p:cNvCxnSpPr>
            <a:cxnSpLocks/>
          </p:cNvCxnSpPr>
          <p:nvPr/>
        </p:nvCxnSpPr>
        <p:spPr>
          <a:xfrm>
            <a:off x="1195373" y="3801155"/>
            <a:ext cx="1221886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38417191-CBD4-4C96-B997-E0D3E84C5777}"/>
              </a:ext>
            </a:extLst>
          </p:cNvPr>
          <p:cNvSpPr/>
          <p:nvPr/>
        </p:nvSpPr>
        <p:spPr>
          <a:xfrm>
            <a:off x="582234" y="3648679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651444A-70C1-4C6A-97C9-10BEFD0321AB}"/>
              </a:ext>
            </a:extLst>
          </p:cNvPr>
          <p:cNvGrpSpPr/>
          <p:nvPr/>
        </p:nvGrpSpPr>
        <p:grpSpPr>
          <a:xfrm rot="5400000">
            <a:off x="1112187" y="4409784"/>
            <a:ext cx="1288941" cy="72000"/>
            <a:chOff x="4301728" y="4646342"/>
            <a:chExt cx="1486695" cy="74382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6606DB1-4F85-4FDB-8BC2-8476C1CB5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28175CC-1D17-4F94-B6C9-8CCAB36D33C4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1214F87-0ADC-4AAF-B75C-A20A22BB14E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5776EDC-6ACA-49F8-874C-3B32B0889681}"/>
              </a:ext>
            </a:extLst>
          </p:cNvPr>
          <p:cNvGrpSpPr/>
          <p:nvPr/>
        </p:nvGrpSpPr>
        <p:grpSpPr>
          <a:xfrm rot="5400000">
            <a:off x="1609320" y="4082580"/>
            <a:ext cx="639297" cy="72000"/>
            <a:chOff x="5237164" y="4559427"/>
            <a:chExt cx="546497" cy="76763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F6210AF-919D-4B3A-9431-777BF4FAE91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5EEDC06-9F52-4552-A31B-B7C14FCC2060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F117FA-D87B-4D35-936A-053562CB5234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4C153CC-F3D9-4CB1-BF23-9992F2974C8C}"/>
              </a:ext>
            </a:extLst>
          </p:cNvPr>
          <p:cNvGrpSpPr/>
          <p:nvPr/>
        </p:nvGrpSpPr>
        <p:grpSpPr>
          <a:xfrm rot="5400000">
            <a:off x="1887699" y="3448540"/>
            <a:ext cx="626287" cy="72000"/>
            <a:chOff x="5697140" y="4476091"/>
            <a:chExt cx="85330" cy="74381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27B55E-BC7B-424B-BD1C-1EDD80D3DA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B17874F-6D43-47C8-BD0A-19048003934C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173074A-58D7-4025-B969-36D08CF5343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4AEDC6B-297B-4C54-A45C-3712C216886C}"/>
              </a:ext>
            </a:extLst>
          </p:cNvPr>
          <p:cNvGrpSpPr/>
          <p:nvPr/>
        </p:nvGrpSpPr>
        <p:grpSpPr>
          <a:xfrm rot="5400000">
            <a:off x="1575560" y="2978042"/>
            <a:ext cx="1587119" cy="72000"/>
            <a:chOff x="5781675" y="4390364"/>
            <a:chExt cx="835819" cy="7319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36023A3-5041-430D-A32A-A82C9B62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F532DE1-04F5-433C-A254-5B3E0C1CA61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13AF02-B403-4B7D-A555-5F1B45118E47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FE3A666-BBEE-4770-9F4E-2BC48638A4DD}"/>
              </a:ext>
            </a:extLst>
          </p:cNvPr>
          <p:cNvGrpSpPr/>
          <p:nvPr/>
        </p:nvGrpSpPr>
        <p:grpSpPr>
          <a:xfrm rot="5400000">
            <a:off x="1962770" y="3687784"/>
            <a:ext cx="145933" cy="72000"/>
            <a:chOff x="5697140" y="4476091"/>
            <a:chExt cx="85330" cy="74381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6D34325-C3C4-4AB8-973E-EE9CEFDC3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1B58E2-E876-4BDD-A7C0-9A1D771ED45C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CAAB515-E1BE-48EE-88F1-6EA34F611CF3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43A61BD-D078-499C-BE61-75455EAD44CC}"/>
              </a:ext>
            </a:extLst>
          </p:cNvPr>
          <p:cNvGrpSpPr/>
          <p:nvPr/>
        </p:nvGrpSpPr>
        <p:grpSpPr>
          <a:xfrm>
            <a:off x="6375732" y="5374696"/>
            <a:ext cx="3776286" cy="713924"/>
            <a:chOff x="3910242" y="6067659"/>
            <a:chExt cx="3776286" cy="713924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9A56B8E-23D1-4ED7-92A4-F734E5967992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F779D23-071F-4F66-B5A9-6256EAB80878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2D196AE5-3AB8-439C-A8A6-E71BCF8A4710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61C358E8-018F-4915-B495-D15C85134ED6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0023978-B596-427C-957D-28AE121E4A90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ECFD67A4-E341-44CC-859A-31560FCE50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51CFD34-00A5-48F6-A30E-237154068CFB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426E6C8-6A14-424C-AD31-3AA714B03F92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6E36D0E1-252E-4433-830D-62470522AB7C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9023BF1A-D129-4EB9-A754-8A13A1B4A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2198A2-8BDD-4747-99D3-0CAA8475C7DD}"/>
              </a:ext>
            </a:extLst>
          </p:cNvPr>
          <p:cNvGrpSpPr/>
          <p:nvPr/>
        </p:nvGrpSpPr>
        <p:grpSpPr>
          <a:xfrm>
            <a:off x="5857456" y="823442"/>
            <a:ext cx="700705" cy="4735235"/>
            <a:chOff x="6181306" y="232891"/>
            <a:chExt cx="700705" cy="4735235"/>
          </a:xfrm>
        </p:grpSpPr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42B9A1E3-3B97-4722-AA7C-A102C871FD1D}"/>
                </a:ext>
              </a:extLst>
            </p:cNvPr>
            <p:cNvGrpSpPr/>
            <p:nvPr/>
          </p:nvGrpSpPr>
          <p:grpSpPr>
            <a:xfrm>
              <a:off x="6181306" y="232891"/>
              <a:ext cx="700705" cy="4735235"/>
              <a:chOff x="5353591" y="382495"/>
              <a:chExt cx="700705" cy="4735235"/>
            </a:xfrm>
          </p:grpSpPr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BD31AE8F-2481-4BDF-BAED-777207D5B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1699" y="1385801"/>
                <a:ext cx="0" cy="360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0D4B6EAF-20E5-4237-A5FA-7E9492CCF1B1}"/>
                  </a:ext>
                </a:extLst>
              </p:cNvPr>
              <p:cNvCxnSpPr/>
              <p:nvPr/>
            </p:nvCxnSpPr>
            <p:spPr>
              <a:xfrm>
                <a:off x="5838529" y="4258510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6F0DB599-FCE6-40E0-9B9E-CFC6F46C9246}"/>
                  </a:ext>
                </a:extLst>
              </p:cNvPr>
              <p:cNvCxnSpPr/>
              <p:nvPr/>
            </p:nvCxnSpPr>
            <p:spPr>
              <a:xfrm>
                <a:off x="5834957" y="2101099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86993676-889E-4F16-A249-BCD1BD06508F}"/>
                  </a:ext>
                </a:extLst>
              </p:cNvPr>
              <p:cNvCxnSpPr/>
              <p:nvPr/>
            </p:nvCxnSpPr>
            <p:spPr>
              <a:xfrm>
                <a:off x="5836146" y="2819043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74A45786-7A77-4928-87D2-957D81AE3E6C}"/>
                  </a:ext>
                </a:extLst>
              </p:cNvPr>
              <p:cNvSpPr txBox="1"/>
              <p:nvPr/>
            </p:nvSpPr>
            <p:spPr>
              <a:xfrm>
                <a:off x="5353591" y="382495"/>
                <a:ext cx="7007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Test</a:t>
                </a:r>
              </a:p>
              <a:p>
                <a:pPr algn="r"/>
                <a:r>
                  <a:rPr lang="en-US" dirty="0"/>
                  <a:t>Score</a:t>
                </a:r>
              </a:p>
              <a:p>
                <a:pPr algn="r"/>
                <a:r>
                  <a:rPr lang="en-US" dirty="0"/>
                  <a:t>(%)</a:t>
                </a:r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148D7AF2-38B3-423B-8FCF-6941AE739840}"/>
                  </a:ext>
                </a:extLst>
              </p:cNvPr>
              <p:cNvSpPr/>
              <p:nvPr/>
            </p:nvSpPr>
            <p:spPr>
              <a:xfrm>
                <a:off x="5582537" y="195783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90</a:t>
                </a: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E2ACFBFB-292F-4280-8C16-53FF734750D0}"/>
                  </a:ext>
                </a:extLst>
              </p:cNvPr>
              <p:cNvSpPr/>
              <p:nvPr/>
            </p:nvSpPr>
            <p:spPr>
              <a:xfrm>
                <a:off x="5576187" y="2676984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80</a:t>
                </a:r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74D64D17-8D94-41E7-8EE7-08715AAA7C1C}"/>
                  </a:ext>
                </a:extLst>
              </p:cNvPr>
              <p:cNvSpPr/>
              <p:nvPr/>
            </p:nvSpPr>
            <p:spPr>
              <a:xfrm>
                <a:off x="5579362" y="339995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70</a:t>
                </a:r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08D30B8D-5ED5-44F8-88AC-0B374DB0B873}"/>
                  </a:ext>
                </a:extLst>
              </p:cNvPr>
              <p:cNvSpPr/>
              <p:nvPr/>
            </p:nvSpPr>
            <p:spPr>
              <a:xfrm>
                <a:off x="5589907" y="484073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50</a:t>
                </a:r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3D1B3674-63C1-4933-BAAC-45B9B4508CC4}"/>
                  </a:ext>
                </a:extLst>
              </p:cNvPr>
              <p:cNvSpPr/>
              <p:nvPr/>
            </p:nvSpPr>
            <p:spPr>
              <a:xfrm>
                <a:off x="5570589" y="4118217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60</a:t>
                </a: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F85F7A3F-B897-444C-A32D-0F1EC16807DA}"/>
                  </a:ext>
                </a:extLst>
              </p:cNvPr>
              <p:cNvSpPr/>
              <p:nvPr/>
            </p:nvSpPr>
            <p:spPr>
              <a:xfrm>
                <a:off x="5503989" y="1240281"/>
                <a:ext cx="4203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100</a:t>
                </a:r>
              </a:p>
            </p:txBody>
          </p: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DD2516E0-E9A4-4B3C-8DA0-02B02B1A0362}"/>
                  </a:ext>
                </a:extLst>
              </p:cNvPr>
              <p:cNvCxnSpPr/>
              <p:nvPr/>
            </p:nvCxnSpPr>
            <p:spPr>
              <a:xfrm>
                <a:off x="5836148" y="3539371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FCE9584F-BC5F-4662-92F8-811FE02532B9}"/>
                  </a:ext>
                </a:extLst>
              </p:cNvPr>
              <p:cNvCxnSpPr/>
              <p:nvPr/>
            </p:nvCxnSpPr>
            <p:spPr>
              <a:xfrm>
                <a:off x="5838526" y="1381957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1415C394-1638-43AC-B63F-1FAD78DC0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735" y="4972973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929EF4D5-2FCF-46D6-AF59-4D8E6CCCE094}"/>
                </a:ext>
              </a:extLst>
            </p:cNvPr>
            <p:cNvSpPr/>
            <p:nvPr/>
          </p:nvSpPr>
          <p:spPr>
            <a:xfrm>
              <a:off x="6663274" y="441190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A2C3D9E6-29DC-4C4D-8B8A-8B1FB9CE7A99}"/>
                </a:ext>
              </a:extLst>
            </p:cNvPr>
            <p:cNvSpPr/>
            <p:nvPr/>
          </p:nvSpPr>
          <p:spPr>
            <a:xfrm>
              <a:off x="6667725" y="37794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D97C0F57-033C-4525-BC4D-DE743430BAB3}"/>
                </a:ext>
              </a:extLst>
            </p:cNvPr>
            <p:cNvSpPr/>
            <p:nvPr/>
          </p:nvSpPr>
          <p:spPr>
            <a:xfrm>
              <a:off x="6653114" y="29793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89BCD7AD-338A-4AE5-A465-060AC94938B1}"/>
                </a:ext>
              </a:extLst>
            </p:cNvPr>
            <p:cNvSpPr/>
            <p:nvPr/>
          </p:nvSpPr>
          <p:spPr>
            <a:xfrm>
              <a:off x="6660099" y="251198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A7916324-DE19-4327-8350-28D5F9281DC2}"/>
                </a:ext>
              </a:extLst>
            </p:cNvPr>
            <p:cNvSpPr/>
            <p:nvPr/>
          </p:nvSpPr>
          <p:spPr>
            <a:xfrm>
              <a:off x="6662004" y="15442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D54171E-F0F2-436A-8C10-55CD21B43637}"/>
                </a:ext>
              </a:extLst>
            </p:cNvPr>
            <p:cNvSpPr/>
            <p:nvPr/>
          </p:nvSpPr>
          <p:spPr>
            <a:xfrm>
              <a:off x="6328339" y="4334632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0EB16C1E-DB96-4485-915D-03620DFAC499}"/>
                </a:ext>
              </a:extLst>
            </p:cNvPr>
            <p:cNvSpPr/>
            <p:nvPr/>
          </p:nvSpPr>
          <p:spPr>
            <a:xfrm>
              <a:off x="6335681" y="3705454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F692E45-DB9E-4F49-8B81-E70DB26284D8}"/>
                </a:ext>
              </a:extLst>
            </p:cNvPr>
            <p:cNvSpPr/>
            <p:nvPr/>
          </p:nvSpPr>
          <p:spPr>
            <a:xfrm>
              <a:off x="6347030" y="2910989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59DFCF2-ED4F-4209-A6F8-23169068AF62}"/>
                </a:ext>
              </a:extLst>
            </p:cNvPr>
            <p:cNvSpPr/>
            <p:nvPr/>
          </p:nvSpPr>
          <p:spPr>
            <a:xfrm>
              <a:off x="6379800" y="2431214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B420CA2A-F531-4F98-ADA3-F712C3527444}"/>
                </a:ext>
              </a:extLst>
            </p:cNvPr>
            <p:cNvSpPr/>
            <p:nvPr/>
          </p:nvSpPr>
          <p:spPr>
            <a:xfrm>
              <a:off x="6364077" y="1460023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D1304D5-991B-4307-971C-61EF000732C8}"/>
              </a:ext>
            </a:extLst>
          </p:cNvPr>
          <p:cNvGrpSpPr/>
          <p:nvPr/>
        </p:nvGrpSpPr>
        <p:grpSpPr>
          <a:xfrm rot="5400000">
            <a:off x="6650940" y="5070498"/>
            <a:ext cx="144000" cy="72000"/>
            <a:chOff x="4301728" y="4646342"/>
            <a:chExt cx="1486695" cy="74382"/>
          </a:xfrm>
        </p:grpSpPr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A1A59F06-406F-42ED-A2AA-1C157B0D58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7D6D744-E953-4E58-A344-43B553AEE75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016F6CF-E498-497F-B5A5-B49AF6633990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2451223-55B2-4912-9A46-B2A2C2221668}"/>
              </a:ext>
            </a:extLst>
          </p:cNvPr>
          <p:cNvGrpSpPr/>
          <p:nvPr/>
        </p:nvGrpSpPr>
        <p:grpSpPr>
          <a:xfrm rot="5400000">
            <a:off x="8915860" y="3009119"/>
            <a:ext cx="234000" cy="72000"/>
            <a:chOff x="5697140" y="4476091"/>
            <a:chExt cx="85330" cy="74381"/>
          </a:xfrm>
        </p:grpSpPr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A3C8E521-A66B-4B92-A399-637B09BF77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51E13092-B9DB-4604-8ADF-724E3DC930AD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6254E85-741A-4232-8F76-63E2818490B8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0F17CCE3-61A5-4BA7-BEA5-B01439CD9E74}"/>
              </a:ext>
            </a:extLst>
          </p:cNvPr>
          <p:cNvGrpSpPr/>
          <p:nvPr/>
        </p:nvGrpSpPr>
        <p:grpSpPr>
          <a:xfrm rot="5400000">
            <a:off x="9519243" y="2242149"/>
            <a:ext cx="216000" cy="72000"/>
            <a:chOff x="5781675" y="4390364"/>
            <a:chExt cx="835819" cy="73190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D9B3265-0BB9-4500-98AB-C2F9B1A6F9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EDE62C9-F5F5-44D3-8B86-2EF3763738B0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06125B2-B387-4C2C-9B63-4111B4D93B68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54CB620D-51C8-4172-AF9D-D905CF1A51F3}"/>
              </a:ext>
            </a:extLst>
          </p:cNvPr>
          <p:cNvGrpSpPr/>
          <p:nvPr/>
        </p:nvGrpSpPr>
        <p:grpSpPr>
          <a:xfrm>
            <a:off x="6521777" y="5365680"/>
            <a:ext cx="3247164" cy="265564"/>
            <a:chOff x="6845627" y="4775129"/>
            <a:chExt cx="3247164" cy="265564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300E875F-F5D2-4A08-8D81-B4C5CDBF9984}"/>
                </a:ext>
              </a:extLst>
            </p:cNvPr>
            <p:cNvSpPr/>
            <p:nvPr/>
          </p:nvSpPr>
          <p:spPr>
            <a:xfrm>
              <a:off x="7016334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BE489E1B-9430-4A33-AEB7-E645BD5E1CB6}"/>
                </a:ext>
              </a:extLst>
            </p:cNvPr>
            <p:cNvSpPr/>
            <p:nvPr/>
          </p:nvSpPr>
          <p:spPr>
            <a:xfrm>
              <a:off x="7965665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E777222-51A2-4DF3-AF66-26BA3113675B}"/>
                </a:ext>
              </a:extLst>
            </p:cNvPr>
            <p:cNvSpPr/>
            <p:nvPr/>
          </p:nvSpPr>
          <p:spPr>
            <a:xfrm>
              <a:off x="8400634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B7A4D3F-DB9B-4BEF-9789-8D7943706A56}"/>
                </a:ext>
              </a:extLst>
            </p:cNvPr>
            <p:cNvSpPr/>
            <p:nvPr/>
          </p:nvSpPr>
          <p:spPr>
            <a:xfrm>
              <a:off x="9337259" y="477512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A2DBFB4-CB82-4877-A30B-BD6D20139963}"/>
                </a:ext>
              </a:extLst>
            </p:cNvPr>
            <p:cNvSpPr/>
            <p:nvPr/>
          </p:nvSpPr>
          <p:spPr>
            <a:xfrm>
              <a:off x="9918284" y="477512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8D57980-1112-4FB1-9E23-BBE0BA482419}"/>
                </a:ext>
              </a:extLst>
            </p:cNvPr>
            <p:cNvSpPr/>
            <p:nvPr/>
          </p:nvSpPr>
          <p:spPr>
            <a:xfrm>
              <a:off x="6845627" y="4825249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44B189ED-A96B-49B4-9F2E-21DDD76B6EC0}"/>
                </a:ext>
              </a:extLst>
            </p:cNvPr>
            <p:cNvSpPr/>
            <p:nvPr/>
          </p:nvSpPr>
          <p:spPr>
            <a:xfrm>
              <a:off x="7680652" y="4809374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9F1FCDEA-141C-4720-885E-4742B51ECBCB}"/>
                </a:ext>
              </a:extLst>
            </p:cNvPr>
            <p:cNvSpPr/>
            <p:nvPr/>
          </p:nvSpPr>
          <p:spPr>
            <a:xfrm>
              <a:off x="8185477" y="4809374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9B0B0617-8CDA-4BE2-82A8-8A344293F2AE}"/>
                </a:ext>
              </a:extLst>
            </p:cNvPr>
            <p:cNvSpPr/>
            <p:nvPr/>
          </p:nvSpPr>
          <p:spPr>
            <a:xfrm>
              <a:off x="9112577" y="4815724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FC96F6A7-8BEA-48FD-8BE8-F336309D9140}"/>
                </a:ext>
              </a:extLst>
            </p:cNvPr>
            <p:cNvSpPr/>
            <p:nvPr/>
          </p:nvSpPr>
          <p:spPr>
            <a:xfrm>
              <a:off x="9722177" y="4809374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9344E412-1C50-49AE-BC25-8981BDE748DE}"/>
              </a:ext>
            </a:extLst>
          </p:cNvPr>
          <p:cNvGrpSpPr/>
          <p:nvPr/>
        </p:nvGrpSpPr>
        <p:grpSpPr>
          <a:xfrm>
            <a:off x="6682046" y="2134134"/>
            <a:ext cx="2977133" cy="2946963"/>
            <a:chOff x="7005896" y="1543583"/>
            <a:chExt cx="2977133" cy="2946963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28F5E929-87E0-4F64-8FC8-4F6C374F2905}"/>
                </a:ext>
              </a:extLst>
            </p:cNvPr>
            <p:cNvSpPr/>
            <p:nvPr/>
          </p:nvSpPr>
          <p:spPr>
            <a:xfrm>
              <a:off x="7005896" y="4418546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8699CDD4-6CCD-4EB7-A4FA-85D060C33318}"/>
                </a:ext>
              </a:extLst>
            </p:cNvPr>
            <p:cNvSpPr/>
            <p:nvPr/>
          </p:nvSpPr>
          <p:spPr>
            <a:xfrm>
              <a:off x="7963167" y="37724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41185B29-2794-45DE-88D9-31D35EA629BA}"/>
                </a:ext>
              </a:extLst>
            </p:cNvPr>
            <p:cNvSpPr/>
            <p:nvPr/>
          </p:nvSpPr>
          <p:spPr>
            <a:xfrm>
              <a:off x="8394173" y="297471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64CE87A4-8371-4503-9D60-55897479F894}"/>
                </a:ext>
              </a:extLst>
            </p:cNvPr>
            <p:cNvSpPr/>
            <p:nvPr/>
          </p:nvSpPr>
          <p:spPr>
            <a:xfrm>
              <a:off x="9327623" y="25341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35F8D0B2-04A5-4A11-B4C4-1E712BC6782F}"/>
                </a:ext>
              </a:extLst>
            </p:cNvPr>
            <p:cNvSpPr/>
            <p:nvPr/>
          </p:nvSpPr>
          <p:spPr>
            <a:xfrm>
              <a:off x="9911029" y="154358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21A3111-F90C-414F-97FC-DDC4842892AB}"/>
              </a:ext>
            </a:extLst>
          </p:cNvPr>
          <p:cNvGrpSpPr/>
          <p:nvPr/>
        </p:nvGrpSpPr>
        <p:grpSpPr>
          <a:xfrm rot="5400000">
            <a:off x="7595072" y="4301742"/>
            <a:ext cx="144000" cy="72000"/>
            <a:chOff x="5237164" y="4559427"/>
            <a:chExt cx="546497" cy="76763"/>
          </a:xfrm>
        </p:grpSpPr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9231DEA7-7602-4E2B-9D27-D9450B633DF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87B3FB52-B247-444F-AE74-14AC1063781E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26ABA4F3-7CAB-436D-A04F-E1F9830ECA24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D37BA76A-6B0D-44D3-980A-23E7B4FDA414}"/>
              </a:ext>
            </a:extLst>
          </p:cNvPr>
          <p:cNvGrpSpPr/>
          <p:nvPr/>
        </p:nvGrpSpPr>
        <p:grpSpPr>
          <a:xfrm rot="5400000">
            <a:off x="8012755" y="3673782"/>
            <a:ext cx="216000" cy="72000"/>
            <a:chOff x="5697140" y="4476091"/>
            <a:chExt cx="85330" cy="74381"/>
          </a:xfrm>
        </p:grpSpPr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EA07F13C-3243-4FFA-9755-7EA8F6C7B5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F728FE0-4CBD-4999-BAC6-3FF1105AD38A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165AF72A-E642-45E9-8D23-5F9F269A57AF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72568D45-F494-4C30-A7AC-6488E24185E9}"/>
              </a:ext>
            </a:extLst>
          </p:cNvPr>
          <p:cNvGrpSpPr/>
          <p:nvPr/>
        </p:nvGrpSpPr>
        <p:grpSpPr>
          <a:xfrm>
            <a:off x="1803702" y="4438210"/>
            <a:ext cx="4177998" cy="590879"/>
            <a:chOff x="2470452" y="4476310"/>
            <a:chExt cx="4177998" cy="590879"/>
          </a:xfrm>
        </p:grpSpPr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601A347C-A0EF-4883-91F3-A0F41E8F48F8}"/>
                </a:ext>
              </a:extLst>
            </p:cNvPr>
            <p:cNvSpPr txBox="1"/>
            <p:nvPr/>
          </p:nvSpPr>
          <p:spPr>
            <a:xfrm>
              <a:off x="2901928" y="4476310"/>
              <a:ext cx="3746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Sum of Squares around the Mean, </a:t>
              </a:r>
              <a:r>
                <a:rPr lang="en-US" sz="1600" dirty="0" err="1"/>
                <a:t>SS</a:t>
              </a:r>
              <a:r>
                <a:rPr lang="en-US" sz="1600" baseline="-25000" dirty="0" err="1"/>
                <a:t>mean</a:t>
              </a:r>
              <a:endParaRPr lang="en-US" sz="1600" baseline="-2500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71F2607-7B21-42CD-9FC5-F14C3ED994BA}"/>
                </a:ext>
              </a:extLst>
            </p:cNvPr>
            <p:cNvSpPr/>
            <p:nvPr/>
          </p:nvSpPr>
          <p:spPr>
            <a:xfrm rot="3242287" flipH="1">
              <a:off x="2728836" y="4427257"/>
              <a:ext cx="381548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CABC927A-1608-4EE5-9A4F-AC20E349F7CA}"/>
              </a:ext>
            </a:extLst>
          </p:cNvPr>
          <p:cNvGrpSpPr/>
          <p:nvPr/>
        </p:nvGrpSpPr>
        <p:grpSpPr>
          <a:xfrm>
            <a:off x="3152776" y="1323756"/>
            <a:ext cx="6342390" cy="1422983"/>
            <a:chOff x="3819526" y="1361856"/>
            <a:chExt cx="6342390" cy="1422983"/>
          </a:xfrm>
        </p:grpSpPr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E266165A-34F9-4E4D-9065-54134F52AA9B}"/>
                </a:ext>
              </a:extLst>
            </p:cNvPr>
            <p:cNvSpPr txBox="1"/>
            <p:nvPr/>
          </p:nvSpPr>
          <p:spPr>
            <a:xfrm>
              <a:off x="3819526" y="1875459"/>
              <a:ext cx="32457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Sum of Squares around the Fit, </a:t>
              </a:r>
              <a:r>
                <a:rPr lang="en-US" sz="1600" dirty="0" err="1"/>
                <a:t>SS</a:t>
              </a:r>
              <a:r>
                <a:rPr lang="en-US" sz="1600" baseline="-25000" dirty="0" err="1"/>
                <a:t>fit</a:t>
              </a:r>
              <a:endParaRPr lang="en-US" sz="1600" baseline="-2500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2B2CCA8-1F79-4C6D-B537-696FE11A76B9}"/>
                </a:ext>
              </a:extLst>
            </p:cNvPr>
            <p:cNvSpPr/>
            <p:nvPr/>
          </p:nvSpPr>
          <p:spPr>
            <a:xfrm rot="12382668" flipH="1">
              <a:off x="6432049" y="1361856"/>
              <a:ext cx="3729867" cy="1422983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  <a:gd name="connsiteX0" fmla="*/ 1 w 377506"/>
                <a:gd name="connsiteY0" fmla="*/ 0 h 872455"/>
                <a:gd name="connsiteX1" fmla="*/ 377506 w 377506"/>
                <a:gd name="connsiteY1" fmla="*/ 872455 h 872455"/>
                <a:gd name="connsiteX2" fmla="*/ 377506 w 377506"/>
                <a:gd name="connsiteY2" fmla="*/ 872455 h 872455"/>
                <a:gd name="connsiteX3" fmla="*/ 377506 w 377506"/>
                <a:gd name="connsiteY3" fmla="*/ 872455 h 872455"/>
                <a:gd name="connsiteX0" fmla="*/ 9167674 w 9167674"/>
                <a:gd name="connsiteY0" fmla="*/ 1239596 h 1239596"/>
                <a:gd name="connsiteX1" fmla="*/ 0 w 9167674"/>
                <a:gd name="connsiteY1" fmla="*/ 0 h 1239596"/>
                <a:gd name="connsiteX2" fmla="*/ 0 w 9167674"/>
                <a:gd name="connsiteY2" fmla="*/ 0 h 1239596"/>
                <a:gd name="connsiteX3" fmla="*/ 0 w 9167674"/>
                <a:gd name="connsiteY3" fmla="*/ 0 h 1239596"/>
                <a:gd name="connsiteX0" fmla="*/ 9167674 w 9167674"/>
                <a:gd name="connsiteY0" fmla="*/ 1239596 h 1262776"/>
                <a:gd name="connsiteX1" fmla="*/ 0 w 9167674"/>
                <a:gd name="connsiteY1" fmla="*/ 0 h 1262776"/>
                <a:gd name="connsiteX2" fmla="*/ 0 w 9167674"/>
                <a:gd name="connsiteY2" fmla="*/ 0 h 1262776"/>
                <a:gd name="connsiteX3" fmla="*/ 0 w 9167674"/>
                <a:gd name="connsiteY3" fmla="*/ 0 h 1262776"/>
                <a:gd name="connsiteX0" fmla="*/ 9167674 w 9167674"/>
                <a:gd name="connsiteY0" fmla="*/ 1239596 h 1298597"/>
                <a:gd name="connsiteX1" fmla="*/ 0 w 9167674"/>
                <a:gd name="connsiteY1" fmla="*/ 0 h 1298597"/>
                <a:gd name="connsiteX2" fmla="*/ 0 w 9167674"/>
                <a:gd name="connsiteY2" fmla="*/ 0 h 1298597"/>
                <a:gd name="connsiteX3" fmla="*/ 0 w 9167674"/>
                <a:gd name="connsiteY3" fmla="*/ 0 h 12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7674" h="1298597">
                  <a:moveTo>
                    <a:pt x="9167674" y="1239596"/>
                  </a:moveTo>
                  <a:cubicBezTo>
                    <a:pt x="6905917" y="1428482"/>
                    <a:pt x="4170964" y="1201946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25511375-E5C4-4D1A-B95A-94D835ACE74F}"/>
                  </a:ext>
                </a:extLst>
              </p:cNvPr>
              <p:cNvSpPr txBox="1"/>
              <p:nvPr/>
            </p:nvSpPr>
            <p:spPr>
              <a:xfrm>
                <a:off x="2920887" y="3088459"/>
                <a:ext cx="2137124" cy="575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𝑓𝑖𝑡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25511375-E5C4-4D1A-B95A-94D835ACE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887" y="3088459"/>
                <a:ext cx="2137124" cy="575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4" name="Freeform: Shape 353">
            <a:extLst>
              <a:ext uri="{FF2B5EF4-FFF2-40B4-BE49-F238E27FC236}">
                <a16:creationId xmlns:a16="http://schemas.microsoft.com/office/drawing/2014/main" id="{A1474F7B-132C-4C56-B7E2-76A55A73F8BE}"/>
              </a:ext>
            </a:extLst>
          </p:cNvPr>
          <p:cNvSpPr/>
          <p:nvPr/>
        </p:nvSpPr>
        <p:spPr>
          <a:xfrm rot="1031575" flipH="1">
            <a:off x="3334351" y="3284279"/>
            <a:ext cx="329775" cy="1215786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99119301-D06F-4885-97F6-E9B9578A088A}"/>
              </a:ext>
            </a:extLst>
          </p:cNvPr>
          <p:cNvSpPr/>
          <p:nvPr/>
        </p:nvSpPr>
        <p:spPr>
          <a:xfrm rot="1031575" flipH="1">
            <a:off x="3295206" y="3567322"/>
            <a:ext cx="768253" cy="98816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Freeform: Shape 355">
            <a:extLst>
              <a:ext uri="{FF2B5EF4-FFF2-40B4-BE49-F238E27FC236}">
                <a16:creationId xmlns:a16="http://schemas.microsoft.com/office/drawing/2014/main" id="{880AB3EF-A569-4F13-84D8-85328D4D0254}"/>
              </a:ext>
            </a:extLst>
          </p:cNvPr>
          <p:cNvSpPr/>
          <p:nvPr/>
        </p:nvSpPr>
        <p:spPr>
          <a:xfrm rot="11851608" flipH="1">
            <a:off x="4889491" y="2099522"/>
            <a:ext cx="169531" cy="102729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30F4745A-E868-4A3F-BBF9-6E238E69A334}"/>
              </a:ext>
            </a:extLst>
          </p:cNvPr>
          <p:cNvSpPr txBox="1"/>
          <p:nvPr/>
        </p:nvSpPr>
        <p:spPr>
          <a:xfrm>
            <a:off x="2914124" y="171451"/>
            <a:ext cx="6241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The coefficient of determination, r</a:t>
            </a:r>
            <a:r>
              <a:rPr lang="en-US" sz="3200" b="1" baseline="30000" dirty="0">
                <a:solidFill>
                  <a:srgbClr val="0070C0"/>
                </a:solidFill>
              </a:rPr>
              <a:t>2</a:t>
            </a:r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23EB3E49-F041-4E49-95FC-B91283B8FD26}"/>
              </a:ext>
            </a:extLst>
          </p:cNvPr>
          <p:cNvGrpSpPr/>
          <p:nvPr/>
        </p:nvGrpSpPr>
        <p:grpSpPr>
          <a:xfrm>
            <a:off x="9070755" y="2904684"/>
            <a:ext cx="1844893" cy="338554"/>
            <a:chOff x="9342218" y="1575947"/>
            <a:chExt cx="1844893" cy="338554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B42D82D-80D6-4814-9EB9-939E2CE95DA4}"/>
                </a:ext>
              </a:extLst>
            </p:cNvPr>
            <p:cNvSpPr txBox="1"/>
            <p:nvPr/>
          </p:nvSpPr>
          <p:spPr>
            <a:xfrm>
              <a:off x="10191750" y="1575947"/>
              <a:ext cx="99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Residuals</a:t>
              </a:r>
              <a:endParaRPr lang="en-US" sz="1600" baseline="-2500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A57FF6E-7685-4312-A2FA-C0FDF594E9B7}"/>
                </a:ext>
              </a:extLst>
            </p:cNvPr>
            <p:cNvSpPr/>
            <p:nvPr/>
          </p:nvSpPr>
          <p:spPr>
            <a:xfrm rot="15464695" flipH="1">
              <a:off x="9673071" y="1278498"/>
              <a:ext cx="236610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213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78" grpId="0"/>
      <p:bldP spid="79" grpId="0"/>
      <p:bldP spid="80" grpId="0"/>
      <p:bldP spid="82" grpId="0"/>
      <p:bldP spid="347" grpId="0"/>
      <p:bldP spid="354" grpId="0" animBg="1"/>
      <p:bldP spid="354" grpId="1" animBg="1"/>
      <p:bldP spid="355" grpId="0" animBg="1"/>
      <p:bldP spid="355" grpId="1" animBg="1"/>
      <p:bldP spid="356" grpId="0" animBg="1"/>
      <p:bldP spid="356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4EA95C-3FE8-43BE-963F-6BB4B3C4DB70}"/>
              </a:ext>
            </a:extLst>
          </p:cNvPr>
          <p:cNvCxnSpPr>
            <a:cxnSpLocks/>
          </p:cNvCxnSpPr>
          <p:nvPr/>
        </p:nvCxnSpPr>
        <p:spPr>
          <a:xfrm flipV="1">
            <a:off x="3640822" y="2071983"/>
            <a:ext cx="4115056" cy="3464751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B6DD0E60-6899-4051-92FF-92488F1A6977}"/>
              </a:ext>
            </a:extLst>
          </p:cNvPr>
          <p:cNvGrpSpPr/>
          <p:nvPr/>
        </p:nvGrpSpPr>
        <p:grpSpPr>
          <a:xfrm>
            <a:off x="3777512" y="1728142"/>
            <a:ext cx="427678" cy="3877449"/>
            <a:chOff x="5503989" y="1240281"/>
            <a:chExt cx="427678" cy="387744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19F8F7-DD83-4858-BB8C-64C723D92367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03A2B66-A78B-4BA0-961C-EB0CCFCF7F8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D3C768-450E-4684-A99B-8718C7D1488B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5C29B88-A503-4000-922A-ACF77FF3BA34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C0553A-BC3A-4762-89B6-5976737CCCA8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B8E8BD-ABC8-491F-B6D2-3C698BF14E3D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3424B4-788E-46EC-B9F6-4D86EB749397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D01E14-10B0-4939-B9EF-43802C67C3CE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BECCBD-75F0-469F-A02B-A67F0FE8101F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E5B372-87BE-43CA-AC0E-84A3F3D58610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069324A-36EA-41CA-9F36-D0CDB0CBE4D2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CDDB50-E664-4CD0-B319-1BCCA828A650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D25BD9-3DC5-4DAD-9998-51ACAAE715B2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3A4E33-9FAD-4EF7-9113-656E5B8F17BD}"/>
              </a:ext>
            </a:extLst>
          </p:cNvPr>
          <p:cNvGrpSpPr/>
          <p:nvPr/>
        </p:nvGrpSpPr>
        <p:grpSpPr>
          <a:xfrm>
            <a:off x="4145390" y="5421610"/>
            <a:ext cx="3776286" cy="291292"/>
            <a:chOff x="3910242" y="6067659"/>
            <a:chExt cx="3776286" cy="29129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DC5F8AF-527A-44AB-8DB8-0605CAF33087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291292"/>
              <a:chOff x="3911243" y="6067659"/>
              <a:chExt cx="3775285" cy="29129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4884EE2-25BD-4B79-A7DB-8179F722CD09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3004BD0-2C95-4730-B543-16734E1E431E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E4FEAFF-2413-472B-8E67-4B54103609C6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31820C-A0C1-4DB0-95CA-203769E66CB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AA84F67-7A33-48FB-AE83-C8EE84320953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3644FB3-8ACF-43A0-947C-4FAF114D6D4F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51922F0-5FEE-44BB-8A47-1E92E5482241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84011F-2C57-47F0-8097-09DD72472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519E917C-7612-4549-AA2D-24BDC27BB20F}"/>
              </a:ext>
            </a:extLst>
          </p:cNvPr>
          <p:cNvSpPr/>
          <p:nvPr/>
        </p:nvSpPr>
        <p:spPr>
          <a:xfrm>
            <a:off x="4451704" y="505601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1BE8061-525D-40FB-903B-B39B15F40367}"/>
              </a:ext>
            </a:extLst>
          </p:cNvPr>
          <p:cNvSpPr/>
          <p:nvPr/>
        </p:nvSpPr>
        <p:spPr>
          <a:xfrm>
            <a:off x="5102777" y="402819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85F87D-668E-43A7-BAE4-746CB0274D99}"/>
              </a:ext>
            </a:extLst>
          </p:cNvPr>
          <p:cNvSpPr/>
          <p:nvPr/>
        </p:nvSpPr>
        <p:spPr>
          <a:xfrm>
            <a:off x="6192318" y="312142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FD6D62A-136D-44CB-B4DB-DDF66A85035F}"/>
              </a:ext>
            </a:extLst>
          </p:cNvPr>
          <p:cNvSpPr/>
          <p:nvPr/>
        </p:nvSpPr>
        <p:spPr>
          <a:xfrm>
            <a:off x="6748263" y="319341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6BA17-AC04-4577-816A-0D9F4237692B}"/>
              </a:ext>
            </a:extLst>
          </p:cNvPr>
          <p:cNvSpPr/>
          <p:nvPr/>
        </p:nvSpPr>
        <p:spPr>
          <a:xfrm>
            <a:off x="7356837" y="218104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958F4C-B8F2-4C18-8C8B-04CB097B9616}"/>
              </a:ext>
            </a:extLst>
          </p:cNvPr>
          <p:cNvCxnSpPr>
            <a:cxnSpLocks/>
          </p:cNvCxnSpPr>
          <p:nvPr/>
        </p:nvCxnSpPr>
        <p:spPr>
          <a:xfrm flipV="1">
            <a:off x="4492304" y="1711355"/>
            <a:ext cx="2878822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B37CFB0-8190-4BD9-A246-DD4E7648216A}"/>
              </a:ext>
            </a:extLst>
          </p:cNvPr>
          <p:cNvCxnSpPr>
            <a:cxnSpLocks/>
          </p:cNvCxnSpPr>
          <p:nvPr/>
        </p:nvCxnSpPr>
        <p:spPr>
          <a:xfrm>
            <a:off x="7421459" y="1725336"/>
            <a:ext cx="142473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567FF41-B907-4A1B-BA6C-8D61B428303E}"/>
              </a:ext>
            </a:extLst>
          </p:cNvPr>
          <p:cNvSpPr/>
          <p:nvPr/>
        </p:nvSpPr>
        <p:spPr>
          <a:xfrm>
            <a:off x="7071393" y="509499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86D79F-016F-43AB-804E-6DF09567475C}"/>
              </a:ext>
            </a:extLst>
          </p:cNvPr>
          <p:cNvGrpSpPr/>
          <p:nvPr/>
        </p:nvGrpSpPr>
        <p:grpSpPr>
          <a:xfrm rot="5400000">
            <a:off x="6610442" y="3015230"/>
            <a:ext cx="364391" cy="72000"/>
            <a:chOff x="5697140" y="4476091"/>
            <a:chExt cx="85330" cy="74381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6D87AE-2F7E-4399-B838-6DF73615F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B276B10-7A9C-4137-8913-6D8773CBCF0F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D30A0EA-39CA-473A-A292-A68D063D4B12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Star: 6 Points 48">
            <a:extLst>
              <a:ext uri="{FF2B5EF4-FFF2-40B4-BE49-F238E27FC236}">
                <a16:creationId xmlns:a16="http://schemas.microsoft.com/office/drawing/2014/main" id="{947C831E-E42E-4D5E-9D8E-882150CAE096}"/>
              </a:ext>
            </a:extLst>
          </p:cNvPr>
          <p:cNvSpPr/>
          <p:nvPr/>
        </p:nvSpPr>
        <p:spPr>
          <a:xfrm>
            <a:off x="4102216" y="5058561"/>
            <a:ext cx="88084" cy="92279"/>
          </a:xfrm>
          <a:prstGeom prst="star6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3E05B5D-9CA7-4170-9143-1740C0C88CF7}"/>
              </a:ext>
            </a:extLst>
          </p:cNvPr>
          <p:cNvSpPr/>
          <p:nvPr/>
        </p:nvSpPr>
        <p:spPr>
          <a:xfrm rot="7923214">
            <a:off x="3206048" y="5034714"/>
            <a:ext cx="941999" cy="49058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879ED440-D5A0-4FA3-AC9D-C1C903690A4D}"/>
              </a:ext>
            </a:extLst>
          </p:cNvPr>
          <p:cNvSpPr/>
          <p:nvPr/>
        </p:nvSpPr>
        <p:spPr>
          <a:xfrm rot="19215639">
            <a:off x="5166731" y="3947019"/>
            <a:ext cx="1006679" cy="121640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7C99985-85BF-47E3-A05F-763E0591BBC0}"/>
              </a:ext>
            </a:extLst>
          </p:cNvPr>
          <p:cNvSpPr/>
          <p:nvPr/>
        </p:nvSpPr>
        <p:spPr>
          <a:xfrm rot="3623500" flipV="1">
            <a:off x="5811169" y="4062142"/>
            <a:ext cx="941999" cy="37736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427B3F-5060-4EB4-BB88-E5B90E0B9CFD}"/>
              </a:ext>
            </a:extLst>
          </p:cNvPr>
          <p:cNvSpPr/>
          <p:nvPr/>
        </p:nvSpPr>
        <p:spPr>
          <a:xfrm>
            <a:off x="6212048" y="4572000"/>
            <a:ext cx="780176" cy="222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D282F43-40B5-4C8F-ADC1-5C49BBE33C25}"/>
              </a:ext>
            </a:extLst>
          </p:cNvPr>
          <p:cNvSpPr/>
          <p:nvPr/>
        </p:nvSpPr>
        <p:spPr>
          <a:xfrm>
            <a:off x="2715237" y="5416491"/>
            <a:ext cx="780176" cy="222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45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0B72633-D945-44DF-83D6-BBD5D9DB26F3}"/>
              </a:ext>
            </a:extLst>
          </p:cNvPr>
          <p:cNvSpPr/>
          <p:nvPr/>
        </p:nvSpPr>
        <p:spPr>
          <a:xfrm rot="11151548">
            <a:off x="3771825" y="4678276"/>
            <a:ext cx="1270478" cy="438223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916511">
                <a:moveTo>
                  <a:pt x="0" y="0"/>
                </a:moveTo>
                <a:cubicBezTo>
                  <a:pt x="99532" y="965503"/>
                  <a:pt x="247995" y="978005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CB30089-499C-4D79-A7E5-F7C49FC43F5C}"/>
              </a:ext>
            </a:extLst>
          </p:cNvPr>
          <p:cNvSpPr/>
          <p:nvPr/>
        </p:nvSpPr>
        <p:spPr>
          <a:xfrm rot="11151548">
            <a:off x="3938637" y="4182596"/>
            <a:ext cx="1989759" cy="915213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50DB52D-940E-43A1-AA10-8D652BF11425}"/>
              </a:ext>
            </a:extLst>
          </p:cNvPr>
          <p:cNvSpPr/>
          <p:nvPr/>
        </p:nvSpPr>
        <p:spPr>
          <a:xfrm rot="11151548">
            <a:off x="3793697" y="3777784"/>
            <a:ext cx="3006686" cy="126483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8040DF8-32BC-432C-9890-96454B86AE44}"/>
              </a:ext>
            </a:extLst>
          </p:cNvPr>
          <p:cNvSpPr/>
          <p:nvPr/>
        </p:nvSpPr>
        <p:spPr>
          <a:xfrm rot="11151548">
            <a:off x="3868273" y="3442294"/>
            <a:ext cx="3819471" cy="159746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F312DCA-0D4C-443D-A871-E5BAC9D5AF66}"/>
              </a:ext>
            </a:extLst>
          </p:cNvPr>
          <p:cNvSpPr/>
          <p:nvPr/>
        </p:nvSpPr>
        <p:spPr>
          <a:xfrm rot="11151548">
            <a:off x="4310928" y="3105603"/>
            <a:ext cx="4277797" cy="1886346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99471E-592A-42E2-95AC-49322FB27428}"/>
              </a:ext>
            </a:extLst>
          </p:cNvPr>
          <p:cNvGrpSpPr/>
          <p:nvPr/>
        </p:nvGrpSpPr>
        <p:grpSpPr>
          <a:xfrm>
            <a:off x="2719448" y="768388"/>
            <a:ext cx="700705" cy="4735235"/>
            <a:chOff x="5353591" y="382495"/>
            <a:chExt cx="700705" cy="473523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CFA852B-ED65-4102-A9B1-819DCEC375B5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E3BF842-609C-4510-8F2F-2E8AE3F5593D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6E23453-DB49-4A84-A38A-06A310A9C04C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41D8436-9E82-48DE-8DDB-D38F6FF8ECFE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D3A768-E978-45CB-9A34-7B214116A503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701E4C-E3A3-49FD-A312-7B4F2F157083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6B7D69-9473-4E56-9CBE-F3E481012DBE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D8DB55C-50AE-40E5-9B45-19DF27C46C7C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80536B-81E9-45C4-A920-3E5F2D468593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473F29-2D42-40BA-8A3D-1225D0E49781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065CAD-3D3C-4337-BA19-4B074C0DD9DF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87F13B-7948-4D87-865E-CACEEB02FBB0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50E6CCE-07C0-4F8C-886E-C7A7E50798A8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685B3B8-C218-457F-9FB8-ABCE54C72968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0792D7-871F-41C4-B2AB-0E1AB7406681}"/>
              </a:ext>
            </a:extLst>
          </p:cNvPr>
          <p:cNvCxnSpPr>
            <a:cxnSpLocks/>
          </p:cNvCxnSpPr>
          <p:nvPr/>
        </p:nvCxnSpPr>
        <p:spPr>
          <a:xfrm flipH="1" flipV="1">
            <a:off x="3235685" y="5009611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B9022C-696B-4782-927E-5B9CCF181B22}"/>
              </a:ext>
            </a:extLst>
          </p:cNvPr>
          <p:cNvCxnSpPr>
            <a:cxnSpLocks/>
          </p:cNvCxnSpPr>
          <p:nvPr/>
        </p:nvCxnSpPr>
        <p:spPr>
          <a:xfrm flipH="1">
            <a:off x="3259141" y="4366069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00CC43-2340-4838-BEC2-17931E640EA1}"/>
              </a:ext>
            </a:extLst>
          </p:cNvPr>
          <p:cNvCxnSpPr>
            <a:cxnSpLocks/>
          </p:cNvCxnSpPr>
          <p:nvPr/>
        </p:nvCxnSpPr>
        <p:spPr>
          <a:xfrm flipH="1">
            <a:off x="3221041" y="3577399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90AFDA-F7F6-4FFD-BFD0-CC13BEA49A11}"/>
              </a:ext>
            </a:extLst>
          </p:cNvPr>
          <p:cNvCxnSpPr>
            <a:cxnSpLocks/>
          </p:cNvCxnSpPr>
          <p:nvPr/>
        </p:nvCxnSpPr>
        <p:spPr>
          <a:xfrm flipH="1" flipV="1">
            <a:off x="3226758" y="3104007"/>
            <a:ext cx="7423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CE5329-0FCF-4EE3-A6FC-70223EE3A3E6}"/>
              </a:ext>
            </a:extLst>
          </p:cNvPr>
          <p:cNvCxnSpPr>
            <a:cxnSpLocks/>
          </p:cNvCxnSpPr>
          <p:nvPr/>
        </p:nvCxnSpPr>
        <p:spPr>
          <a:xfrm flipH="1" flipV="1">
            <a:off x="3191514" y="2145791"/>
            <a:ext cx="8954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F3B1B8-7BCB-487A-B2C0-8440D0F979D3}"/>
              </a:ext>
            </a:extLst>
          </p:cNvPr>
          <p:cNvGrpSpPr/>
          <p:nvPr/>
        </p:nvGrpSpPr>
        <p:grpSpPr>
          <a:xfrm>
            <a:off x="2867880" y="4888304"/>
            <a:ext cx="409086" cy="215444"/>
            <a:chOff x="2867880" y="4888304"/>
            <a:chExt cx="409086" cy="21544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1AC5D-0223-428A-8D8A-1B52806F8FB0}"/>
                </a:ext>
              </a:extLst>
            </p:cNvPr>
            <p:cNvSpPr/>
            <p:nvPr/>
          </p:nvSpPr>
          <p:spPr>
            <a:xfrm>
              <a:off x="3202815" y="496558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5D66754-552E-414B-A248-FB3ADB76FBFC}"/>
                </a:ext>
              </a:extLst>
            </p:cNvPr>
            <p:cNvSpPr/>
            <p:nvPr/>
          </p:nvSpPr>
          <p:spPr>
            <a:xfrm>
              <a:off x="2867880" y="4888304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20CDB1C-6A94-4C46-8960-856802BBB79F}"/>
              </a:ext>
            </a:extLst>
          </p:cNvPr>
          <p:cNvGrpSpPr/>
          <p:nvPr/>
        </p:nvGrpSpPr>
        <p:grpSpPr>
          <a:xfrm>
            <a:off x="2875222" y="4259126"/>
            <a:ext cx="417102" cy="215444"/>
            <a:chOff x="2875222" y="4259126"/>
            <a:chExt cx="417102" cy="21544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0DBB59A-96A2-4A5E-90DA-02F45FDA7549}"/>
                </a:ext>
              </a:extLst>
            </p:cNvPr>
            <p:cNvSpPr/>
            <p:nvPr/>
          </p:nvSpPr>
          <p:spPr>
            <a:xfrm>
              <a:off x="3207266" y="43331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4AF6CC-1D04-4614-AA92-2A90D03A80CC}"/>
                </a:ext>
              </a:extLst>
            </p:cNvPr>
            <p:cNvSpPr/>
            <p:nvPr/>
          </p:nvSpPr>
          <p:spPr>
            <a:xfrm>
              <a:off x="2875222" y="4259126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4E37589-856A-42A7-B2D9-F6485CED4EF1}"/>
              </a:ext>
            </a:extLst>
          </p:cNvPr>
          <p:cNvGrpSpPr/>
          <p:nvPr/>
        </p:nvGrpSpPr>
        <p:grpSpPr>
          <a:xfrm>
            <a:off x="2886571" y="3464661"/>
            <a:ext cx="380232" cy="215444"/>
            <a:chOff x="2886571" y="3464661"/>
            <a:chExt cx="380232" cy="21544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5CEDC76-358A-44F0-9EF7-EC5AF112C991}"/>
                </a:ext>
              </a:extLst>
            </p:cNvPr>
            <p:cNvSpPr/>
            <p:nvPr/>
          </p:nvSpPr>
          <p:spPr>
            <a:xfrm>
              <a:off x="3192655" y="35330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2F01C4-6AB5-4764-9983-D1EFD32B0255}"/>
                </a:ext>
              </a:extLst>
            </p:cNvPr>
            <p:cNvSpPr/>
            <p:nvPr/>
          </p:nvSpPr>
          <p:spPr>
            <a:xfrm>
              <a:off x="2886571" y="3464661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43DEB4-6943-41AC-9038-342ADAEA2141}"/>
              </a:ext>
            </a:extLst>
          </p:cNvPr>
          <p:cNvGrpSpPr/>
          <p:nvPr/>
        </p:nvGrpSpPr>
        <p:grpSpPr>
          <a:xfrm>
            <a:off x="2919341" y="2984886"/>
            <a:ext cx="372218" cy="215444"/>
            <a:chOff x="2919341" y="2984886"/>
            <a:chExt cx="372218" cy="21544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C73D81C-01AB-4F23-A883-857871D9BD35}"/>
                </a:ext>
              </a:extLst>
            </p:cNvPr>
            <p:cNvSpPr/>
            <p:nvPr/>
          </p:nvSpPr>
          <p:spPr>
            <a:xfrm>
              <a:off x="3199640" y="306566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D1BB00-2841-4D33-9DFF-0CCA02906C38}"/>
                </a:ext>
              </a:extLst>
            </p:cNvPr>
            <p:cNvSpPr/>
            <p:nvPr/>
          </p:nvSpPr>
          <p:spPr>
            <a:xfrm>
              <a:off x="2919341" y="2984886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B535C90-D9DE-4B10-B60B-030953D98BD7}"/>
              </a:ext>
            </a:extLst>
          </p:cNvPr>
          <p:cNvGrpSpPr/>
          <p:nvPr/>
        </p:nvGrpSpPr>
        <p:grpSpPr>
          <a:xfrm>
            <a:off x="2903618" y="2013695"/>
            <a:ext cx="370614" cy="215444"/>
            <a:chOff x="2903618" y="2013695"/>
            <a:chExt cx="370614" cy="21544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AB9BE8E-2424-4143-A017-3CA747347E29}"/>
                </a:ext>
              </a:extLst>
            </p:cNvPr>
            <p:cNvSpPr/>
            <p:nvPr/>
          </p:nvSpPr>
          <p:spPr>
            <a:xfrm>
              <a:off x="3201545" y="20979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5163A8-58EE-4D8D-B18E-7EEFDBC3F642}"/>
                </a:ext>
              </a:extLst>
            </p:cNvPr>
            <p:cNvSpPr/>
            <p:nvPr/>
          </p:nvSpPr>
          <p:spPr>
            <a:xfrm>
              <a:off x="2903618" y="2013695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EFBC90E-E291-4DFA-AB5F-53B419575941}"/>
              </a:ext>
            </a:extLst>
          </p:cNvPr>
          <p:cNvGrpSpPr/>
          <p:nvPr/>
        </p:nvGrpSpPr>
        <p:grpSpPr>
          <a:xfrm>
            <a:off x="2336407" y="3569856"/>
            <a:ext cx="1835025" cy="276999"/>
            <a:chOff x="2336407" y="3569856"/>
            <a:chExt cx="1835025" cy="276999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2B8C74-631F-4BA9-A366-550BCBE93895}"/>
                </a:ext>
              </a:extLst>
            </p:cNvPr>
            <p:cNvCxnSpPr>
              <a:cxnSpLocks/>
            </p:cNvCxnSpPr>
            <p:nvPr/>
          </p:nvCxnSpPr>
          <p:spPr>
            <a:xfrm>
              <a:off x="2949546" y="3722332"/>
              <a:ext cx="1221886" cy="0"/>
            </a:xfrm>
            <a:prstGeom prst="line">
              <a:avLst/>
            </a:prstGeom>
            <a:ln w="38100">
              <a:solidFill>
                <a:srgbClr val="FF99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E256F33-A46D-4EA4-B24E-0DEB0E06FF88}"/>
                </a:ext>
              </a:extLst>
            </p:cNvPr>
            <p:cNvSpPr/>
            <p:nvPr/>
          </p:nvSpPr>
          <p:spPr>
            <a:xfrm>
              <a:off x="2336407" y="3569856"/>
              <a:ext cx="6815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  <a:sym typeface="Symbol" panose="05050102010706020507" pitchFamily="18" charset="2"/>
                </a:rPr>
                <a:t>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  <a:sym typeface="Symbol" panose="05050102010706020507" pitchFamily="18" charset="2"/>
                </a:rPr>
                <a:t>y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</a:rPr>
                <a:t>=74.2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59154B-6FB4-4CEF-AE5F-45988843226D}"/>
              </a:ext>
            </a:extLst>
          </p:cNvPr>
          <p:cNvGrpSpPr/>
          <p:nvPr/>
        </p:nvGrpSpPr>
        <p:grpSpPr>
          <a:xfrm rot="5400000">
            <a:off x="2866360" y="4330961"/>
            <a:ext cx="1288941" cy="72000"/>
            <a:chOff x="4301728" y="4646342"/>
            <a:chExt cx="1486695" cy="7438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518925-3651-4B46-91BE-983F8FB63C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5F1987-CEB2-44B8-BBB1-666FA771CDBF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508023F-4DDA-4F15-9260-A8083F3D3A1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1F6FFA7-B0E7-4896-96DF-13F460BAC0CD}"/>
              </a:ext>
            </a:extLst>
          </p:cNvPr>
          <p:cNvGrpSpPr/>
          <p:nvPr/>
        </p:nvGrpSpPr>
        <p:grpSpPr>
          <a:xfrm rot="5400000">
            <a:off x="3363493" y="4003757"/>
            <a:ext cx="639297" cy="72000"/>
            <a:chOff x="5237164" y="4559427"/>
            <a:chExt cx="546497" cy="7676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0AF3072-85F8-4312-AF94-728DB35D2C8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7A2C330-4F65-4CC2-B60B-315E0E32C227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E73F1E9-A52D-44A7-8040-15BAE8A9E820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F124EC9-70D9-483A-BA0F-3EABB60CA0ED}"/>
              </a:ext>
            </a:extLst>
          </p:cNvPr>
          <p:cNvGrpSpPr/>
          <p:nvPr/>
        </p:nvGrpSpPr>
        <p:grpSpPr>
          <a:xfrm rot="5400000">
            <a:off x="3641872" y="3369717"/>
            <a:ext cx="626287" cy="72000"/>
            <a:chOff x="5697140" y="4476091"/>
            <a:chExt cx="85330" cy="743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B73EBA3-32D8-4389-AC05-E3479EC35D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1952719-53C1-45C2-87B0-62613E4F9C67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DC5C585-2C45-4C3A-948C-E9330748C929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D9DA07-2586-441F-8B92-418AF6194133}"/>
              </a:ext>
            </a:extLst>
          </p:cNvPr>
          <p:cNvGrpSpPr/>
          <p:nvPr/>
        </p:nvGrpSpPr>
        <p:grpSpPr>
          <a:xfrm rot="5400000">
            <a:off x="3329733" y="2899219"/>
            <a:ext cx="1587119" cy="72000"/>
            <a:chOff x="5781675" y="4390364"/>
            <a:chExt cx="835819" cy="7319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D96B4A-EA69-4509-BFAD-DA3A4A12B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A0736A0-5D6D-438D-AA6F-DFB82B3AF71D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19146EF-F98E-469D-B3C2-1BFD2333F6D8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84480E2-6270-4DC7-A3B7-40B6798599BE}"/>
              </a:ext>
            </a:extLst>
          </p:cNvPr>
          <p:cNvGrpSpPr/>
          <p:nvPr/>
        </p:nvGrpSpPr>
        <p:grpSpPr>
          <a:xfrm rot="5400000">
            <a:off x="3716943" y="3608961"/>
            <a:ext cx="145933" cy="72000"/>
            <a:chOff x="5697140" y="4476091"/>
            <a:chExt cx="85330" cy="74381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1A62B7B-6AEA-41FB-818F-5F547F43F6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C50497E-C624-428F-A844-26335A44D62F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9E0046E-1CE5-48D6-9569-CE4003CDCB44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72673A-3731-4074-AB5F-91680E92BC57}"/>
                  </a:ext>
                </a:extLst>
              </p:cNvPr>
              <p:cNvSpPr txBox="1"/>
              <p:nvPr/>
            </p:nvSpPr>
            <p:spPr>
              <a:xfrm>
                <a:off x="3725492" y="5170420"/>
                <a:ext cx="52229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𝑚𝑒𝑎𝑛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72673A-3731-4074-AB5F-91680E92B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492" y="5170420"/>
                <a:ext cx="5222968" cy="276999"/>
              </a:xfrm>
              <a:prstGeom prst="rect">
                <a:avLst/>
              </a:prstGeom>
              <a:blipFill>
                <a:blip r:embed="rId2"/>
                <a:stretch>
                  <a:fillRect l="-1517" t="-282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3557386-224F-4DD8-8E73-1DA7945FD05D}"/>
                  </a:ext>
                </a:extLst>
              </p:cNvPr>
              <p:cNvSpPr/>
              <p:nvPr/>
            </p:nvSpPr>
            <p:spPr>
              <a:xfrm>
                <a:off x="3415784" y="4472786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3557386-224F-4DD8-8E73-1DA7945FD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784" y="4472786"/>
                <a:ext cx="490840" cy="276999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E7EBF3-91B2-4A3B-8D51-704D67412DB3}"/>
                  </a:ext>
                </a:extLst>
              </p:cNvPr>
              <p:cNvSpPr/>
              <p:nvPr/>
            </p:nvSpPr>
            <p:spPr>
              <a:xfrm>
                <a:off x="3586765" y="3901755"/>
                <a:ext cx="49083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E7EBF3-91B2-4A3B-8D51-704D67412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765" y="3901755"/>
                <a:ext cx="490839" cy="276999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8E98AC-1EDA-4A36-8EC6-D54CAEC11EA8}"/>
                  </a:ext>
                </a:extLst>
              </p:cNvPr>
              <p:cNvSpPr/>
              <p:nvPr/>
            </p:nvSpPr>
            <p:spPr>
              <a:xfrm>
                <a:off x="3436334" y="3328980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8E98AC-1EDA-4A36-8EC6-D54CAEC11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334" y="3328980"/>
                <a:ext cx="490840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09814B-EC7B-47B9-B438-864286DDD96F}"/>
                  </a:ext>
                </a:extLst>
              </p:cNvPr>
              <p:cNvSpPr/>
              <p:nvPr/>
            </p:nvSpPr>
            <p:spPr>
              <a:xfrm>
                <a:off x="3590319" y="3068452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09814B-EC7B-47B9-B438-864286DDD9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319" y="3068452"/>
                <a:ext cx="490840" cy="276999"/>
              </a:xfrm>
              <a:prstGeom prst="rect">
                <a:avLst/>
              </a:prstGeom>
              <a:blipFill>
                <a:blip r:embed="rId6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A59C37-64AA-46BE-B626-8EFAFD612171}"/>
                  </a:ext>
                </a:extLst>
              </p:cNvPr>
              <p:cNvSpPr/>
              <p:nvPr/>
            </p:nvSpPr>
            <p:spPr>
              <a:xfrm>
                <a:off x="4027264" y="2720722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A59C37-64AA-46BE-B626-8EFAFD612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264" y="2720722"/>
                <a:ext cx="490840" cy="276999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4629ADC5-707E-46A1-821D-46D9142BC566}"/>
              </a:ext>
            </a:extLst>
          </p:cNvPr>
          <p:cNvSpPr txBox="1"/>
          <p:nvPr/>
        </p:nvSpPr>
        <p:spPr>
          <a:xfrm>
            <a:off x="3593984" y="822555"/>
            <a:ext cx="5004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Sum of Squares around the Mean</a:t>
            </a:r>
          </a:p>
          <a:p>
            <a:pPr algn="r"/>
            <a:r>
              <a:rPr lang="en-US" sz="2000" b="1" dirty="0" err="1">
                <a:solidFill>
                  <a:srgbClr val="FF0000"/>
                </a:solidFill>
              </a:rPr>
              <a:t>SS</a:t>
            </a:r>
            <a:r>
              <a:rPr lang="en-US" sz="2000" b="1" baseline="-25000" dirty="0" err="1">
                <a:solidFill>
                  <a:srgbClr val="FF0000"/>
                </a:solidFill>
              </a:rPr>
              <a:t>mean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72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5" grpId="0" animBg="1"/>
      <p:bldP spid="66" grpId="0" animBg="1"/>
      <p:bldP spid="67" grpId="0" animBg="1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0E7B29AB-BE39-433B-A849-B4B75D15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118" y="5474587"/>
            <a:ext cx="180000" cy="180000"/>
          </a:xfrm>
          <a:prstGeom prst="rect">
            <a:avLst/>
          </a:prstGeom>
        </p:spPr>
      </p:pic>
      <p:pic>
        <p:nvPicPr>
          <p:cNvPr id="4" name="Graphic 3" descr="Sparrow">
            <a:extLst>
              <a:ext uri="{FF2B5EF4-FFF2-40B4-BE49-F238E27FC236}">
                <a16:creationId xmlns:a16="http://schemas.microsoft.com/office/drawing/2014/main" id="{A0D7176B-8263-47EB-B6CB-446A334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311" y="4918911"/>
            <a:ext cx="180000" cy="180000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268CB446-B818-4B66-9139-E773841F4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324" y="5143521"/>
            <a:ext cx="180000" cy="180000"/>
          </a:xfrm>
          <a:prstGeom prst="rect">
            <a:avLst/>
          </a:prstGeom>
        </p:spPr>
      </p:pic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67345FF4-F531-4A2C-869D-D44E7B52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841" y="4530703"/>
            <a:ext cx="180000" cy="180000"/>
          </a:xfrm>
          <a:prstGeom prst="rect">
            <a:avLst/>
          </a:prstGeom>
        </p:spPr>
      </p:pic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0BE4635F-8CD1-4F35-B36F-40BBC4E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300" y="4944619"/>
            <a:ext cx="180000" cy="180000"/>
          </a:xfrm>
          <a:prstGeom prst="rect">
            <a:avLst/>
          </a:prstGeom>
        </p:spPr>
      </p:pic>
      <p:pic>
        <p:nvPicPr>
          <p:cNvPr id="8" name="Graphic 7" descr="Sparrow">
            <a:extLst>
              <a:ext uri="{FF2B5EF4-FFF2-40B4-BE49-F238E27FC236}">
                <a16:creationId xmlns:a16="http://schemas.microsoft.com/office/drawing/2014/main" id="{4527EA12-020A-4212-B0FF-54EA2489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005" y="5548086"/>
            <a:ext cx="180000" cy="180000"/>
          </a:xfrm>
          <a:prstGeom prst="rect">
            <a:avLst/>
          </a:prstGeom>
        </p:spPr>
      </p:pic>
      <p:pic>
        <p:nvPicPr>
          <p:cNvPr id="9" name="Graphic 8" descr="Sparrow">
            <a:extLst>
              <a:ext uri="{FF2B5EF4-FFF2-40B4-BE49-F238E27FC236}">
                <a16:creationId xmlns:a16="http://schemas.microsoft.com/office/drawing/2014/main" id="{9210C352-17B0-41DB-A972-CA242D8B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232" y="4879399"/>
            <a:ext cx="180000" cy="180000"/>
          </a:xfrm>
          <a:prstGeom prst="rect">
            <a:avLst/>
          </a:prstGeom>
        </p:spPr>
      </p:pic>
      <p:pic>
        <p:nvPicPr>
          <p:cNvPr id="10" name="Graphic 9" descr="Sparrow">
            <a:extLst>
              <a:ext uri="{FF2B5EF4-FFF2-40B4-BE49-F238E27FC236}">
                <a16:creationId xmlns:a16="http://schemas.microsoft.com/office/drawing/2014/main" id="{39887264-E632-4FF0-B10E-C3019FF3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97" y="4549457"/>
            <a:ext cx="180000" cy="180000"/>
          </a:xfrm>
          <a:prstGeom prst="rect">
            <a:avLst/>
          </a:prstGeom>
        </p:spPr>
      </p:pic>
      <p:pic>
        <p:nvPicPr>
          <p:cNvPr id="11" name="Graphic 10" descr="Sparrow">
            <a:extLst>
              <a:ext uri="{FF2B5EF4-FFF2-40B4-BE49-F238E27FC236}">
                <a16:creationId xmlns:a16="http://schemas.microsoft.com/office/drawing/2014/main" id="{9B782167-821E-46F1-B27D-9E0702CF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097" y="5485686"/>
            <a:ext cx="180000" cy="180000"/>
          </a:xfrm>
          <a:prstGeom prst="rect">
            <a:avLst/>
          </a:prstGeom>
        </p:spPr>
      </p:pic>
      <p:pic>
        <p:nvPicPr>
          <p:cNvPr id="12" name="Graphic 11" descr="Sparrow">
            <a:extLst>
              <a:ext uri="{FF2B5EF4-FFF2-40B4-BE49-F238E27FC236}">
                <a16:creationId xmlns:a16="http://schemas.microsoft.com/office/drawing/2014/main" id="{A53C33DD-F329-4431-B4DD-0318232B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258" y="4902874"/>
            <a:ext cx="180000" cy="180000"/>
          </a:xfrm>
          <a:prstGeom prst="rect">
            <a:avLst/>
          </a:prstGeom>
        </p:spPr>
      </p:pic>
      <p:pic>
        <p:nvPicPr>
          <p:cNvPr id="13" name="Graphic 12" descr="Sparrow">
            <a:extLst>
              <a:ext uri="{FF2B5EF4-FFF2-40B4-BE49-F238E27FC236}">
                <a16:creationId xmlns:a16="http://schemas.microsoft.com/office/drawing/2014/main" id="{786FCE21-6C86-4688-BFF0-C3C12529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548" y="4746758"/>
            <a:ext cx="180000" cy="180000"/>
          </a:xfrm>
          <a:prstGeom prst="rect">
            <a:avLst/>
          </a:prstGeom>
        </p:spPr>
      </p:pic>
      <p:pic>
        <p:nvPicPr>
          <p:cNvPr id="14" name="Graphic 13" descr="Sparrow">
            <a:extLst>
              <a:ext uri="{FF2B5EF4-FFF2-40B4-BE49-F238E27FC236}">
                <a16:creationId xmlns:a16="http://schemas.microsoft.com/office/drawing/2014/main" id="{1D6A7B73-27DE-4FB5-AB05-1C1B0F2F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38" y="5103257"/>
            <a:ext cx="180000" cy="1800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C625D173-250D-4F82-8295-6B7FC53D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455" y="4973581"/>
            <a:ext cx="180000" cy="1800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79E0738A-6594-4231-84A9-B2D7131C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279" y="4679756"/>
            <a:ext cx="180000" cy="1800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E635EDA2-5E36-45E7-8C06-4421E420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807" y="4606749"/>
            <a:ext cx="180000" cy="1800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19C63399-0B45-4C9A-BC5D-5C2DD52C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792" y="5458086"/>
            <a:ext cx="180000" cy="180000"/>
          </a:xfrm>
          <a:prstGeom prst="rect">
            <a:avLst/>
          </a:prstGeom>
        </p:spPr>
      </p:pic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04B2D1FA-250D-43E1-9F2E-E6908DED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06" y="4412815"/>
            <a:ext cx="180000" cy="180000"/>
          </a:xfrm>
          <a:prstGeom prst="rect">
            <a:avLst/>
          </a:prstGeom>
        </p:spPr>
      </p:pic>
      <p:pic>
        <p:nvPicPr>
          <p:cNvPr id="20" name="Graphic 19" descr="Sparrow">
            <a:extLst>
              <a:ext uri="{FF2B5EF4-FFF2-40B4-BE49-F238E27FC236}">
                <a16:creationId xmlns:a16="http://schemas.microsoft.com/office/drawing/2014/main" id="{D13892E1-F701-44DD-8551-5E5F9E578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892" y="4918911"/>
            <a:ext cx="180000" cy="180000"/>
          </a:xfrm>
          <a:prstGeom prst="rect">
            <a:avLst/>
          </a:prstGeom>
        </p:spPr>
      </p:pic>
      <p:pic>
        <p:nvPicPr>
          <p:cNvPr id="21" name="Graphic 20" descr="Sparrow">
            <a:extLst>
              <a:ext uri="{FF2B5EF4-FFF2-40B4-BE49-F238E27FC236}">
                <a16:creationId xmlns:a16="http://schemas.microsoft.com/office/drawing/2014/main" id="{ED9861C2-C2FC-4719-91EF-A31A4979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251" y="4571286"/>
            <a:ext cx="180000" cy="180000"/>
          </a:xfrm>
          <a:prstGeom prst="rect">
            <a:avLst/>
          </a:prstGeom>
        </p:spPr>
      </p:pic>
      <p:pic>
        <p:nvPicPr>
          <p:cNvPr id="22" name="Graphic 21" descr="Sparrow">
            <a:extLst>
              <a:ext uri="{FF2B5EF4-FFF2-40B4-BE49-F238E27FC236}">
                <a16:creationId xmlns:a16="http://schemas.microsoft.com/office/drawing/2014/main" id="{95D6030F-6E14-45A1-97CF-FF876069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6413" y="5771603"/>
            <a:ext cx="180000" cy="180000"/>
          </a:xfrm>
          <a:prstGeom prst="rect">
            <a:avLst/>
          </a:prstGeom>
        </p:spPr>
      </p:pic>
      <p:pic>
        <p:nvPicPr>
          <p:cNvPr id="24" name="Graphic 23" descr="Sparrow">
            <a:extLst>
              <a:ext uri="{FF2B5EF4-FFF2-40B4-BE49-F238E27FC236}">
                <a16:creationId xmlns:a16="http://schemas.microsoft.com/office/drawing/2014/main" id="{A3756071-D661-4704-807E-9D8666EF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4926" y="4555771"/>
            <a:ext cx="180000" cy="180000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BA73B263-DE1A-4475-88EE-F8F7BDBF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117" y="5462790"/>
            <a:ext cx="180000" cy="180000"/>
          </a:xfrm>
          <a:prstGeom prst="rect">
            <a:avLst/>
          </a:prstGeom>
        </p:spPr>
      </p:pic>
      <p:pic>
        <p:nvPicPr>
          <p:cNvPr id="26" name="Graphic 25" descr="Sparrow">
            <a:extLst>
              <a:ext uri="{FF2B5EF4-FFF2-40B4-BE49-F238E27FC236}">
                <a16:creationId xmlns:a16="http://schemas.microsoft.com/office/drawing/2014/main" id="{BF9056F1-1284-49AD-8C9E-E5FC79F5E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054" y="5583652"/>
            <a:ext cx="180000" cy="180000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4CAD28BF-7585-4034-A546-890B0FA2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651" y="5485686"/>
            <a:ext cx="180000" cy="1800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28355D88-35EF-4C9F-BF19-0C2DF21A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51" y="5638086"/>
            <a:ext cx="180000" cy="1800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8BA48AD7-F189-45BE-BA06-5C1E6C694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836" y="4866113"/>
            <a:ext cx="180000" cy="180000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43F26361-6243-4C12-B1E4-35EE75DF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9563" y="5886561"/>
            <a:ext cx="180000" cy="180000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4573F686-7D8E-41B7-A91B-606CF9AD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787" y="5700486"/>
            <a:ext cx="180000" cy="180000"/>
          </a:xfrm>
          <a:prstGeom prst="rect">
            <a:avLst/>
          </a:prstGeom>
        </p:spPr>
      </p:pic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1402851A-C933-48E6-BC2D-0E1611D2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813" y="5012404"/>
            <a:ext cx="180000" cy="180000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B8A1E043-CC14-49A5-AB43-7BBDD40C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720" y="5121829"/>
            <a:ext cx="180000" cy="180000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590981BA-48D6-4E86-AF01-C2568076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728" y="5012462"/>
            <a:ext cx="180000" cy="180000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C89CA435-6C4C-4B3D-970E-ADFE2186F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4697" y="5628691"/>
            <a:ext cx="180000" cy="180000"/>
          </a:xfrm>
          <a:prstGeom prst="rect">
            <a:avLst/>
          </a:prstGeom>
        </p:spPr>
      </p:pic>
      <p:pic>
        <p:nvPicPr>
          <p:cNvPr id="36" name="Graphic 35" descr="Sparrow">
            <a:extLst>
              <a:ext uri="{FF2B5EF4-FFF2-40B4-BE49-F238E27FC236}">
                <a16:creationId xmlns:a16="http://schemas.microsoft.com/office/drawing/2014/main" id="{6532BB35-6985-4A93-B32A-BEAB8AA12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138" y="5325363"/>
            <a:ext cx="180000" cy="180000"/>
          </a:xfrm>
          <a:prstGeom prst="rect">
            <a:avLst/>
          </a:prstGeom>
        </p:spPr>
      </p:pic>
      <p:pic>
        <p:nvPicPr>
          <p:cNvPr id="37" name="Graphic 36" descr="Sparrow">
            <a:extLst>
              <a:ext uri="{FF2B5EF4-FFF2-40B4-BE49-F238E27FC236}">
                <a16:creationId xmlns:a16="http://schemas.microsoft.com/office/drawing/2014/main" id="{ACF9EB44-B4C7-426F-A101-23A30D35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032" y="5103257"/>
            <a:ext cx="180000" cy="180000"/>
          </a:xfrm>
          <a:prstGeom prst="rect">
            <a:avLst/>
          </a:prstGeom>
        </p:spPr>
      </p:pic>
      <p:pic>
        <p:nvPicPr>
          <p:cNvPr id="38" name="Graphic 37" descr="Sparrow">
            <a:extLst>
              <a:ext uri="{FF2B5EF4-FFF2-40B4-BE49-F238E27FC236}">
                <a16:creationId xmlns:a16="http://schemas.microsoft.com/office/drawing/2014/main" id="{9D2E616F-9103-4034-88A1-B1345B0E4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874" y="5355536"/>
            <a:ext cx="180000" cy="180000"/>
          </a:xfrm>
          <a:prstGeom prst="rect">
            <a:avLst/>
          </a:prstGeom>
        </p:spPr>
      </p:pic>
      <p:pic>
        <p:nvPicPr>
          <p:cNvPr id="39" name="Graphic 38" descr="Sparrow">
            <a:extLst>
              <a:ext uri="{FF2B5EF4-FFF2-40B4-BE49-F238E27FC236}">
                <a16:creationId xmlns:a16="http://schemas.microsoft.com/office/drawing/2014/main" id="{1B22C148-D989-4835-BEFF-869C95D0B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302" y="4922978"/>
            <a:ext cx="180000" cy="180000"/>
          </a:xfrm>
          <a:prstGeom prst="rect">
            <a:avLst/>
          </a:prstGeom>
        </p:spPr>
      </p:pic>
      <p:pic>
        <p:nvPicPr>
          <p:cNvPr id="40" name="Graphic 39" descr="Sparrow">
            <a:extLst>
              <a:ext uri="{FF2B5EF4-FFF2-40B4-BE49-F238E27FC236}">
                <a16:creationId xmlns:a16="http://schemas.microsoft.com/office/drawing/2014/main" id="{618DF41B-B0C3-4E82-AE31-AEE7BB6D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5407" y="4656758"/>
            <a:ext cx="180000" cy="180000"/>
          </a:xfrm>
          <a:prstGeom prst="rect">
            <a:avLst/>
          </a:prstGeom>
        </p:spPr>
      </p:pic>
      <p:pic>
        <p:nvPicPr>
          <p:cNvPr id="41" name="Graphic 40" descr="Sparrow">
            <a:extLst>
              <a:ext uri="{FF2B5EF4-FFF2-40B4-BE49-F238E27FC236}">
                <a16:creationId xmlns:a16="http://schemas.microsoft.com/office/drawing/2014/main" id="{A79E2437-5F24-4A5A-A985-1F68DDE0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2375" y="5559972"/>
            <a:ext cx="180000" cy="180000"/>
          </a:xfrm>
          <a:prstGeom prst="rect">
            <a:avLst/>
          </a:prstGeom>
        </p:spPr>
      </p:pic>
      <p:pic>
        <p:nvPicPr>
          <p:cNvPr id="42" name="Graphic 41" descr="Sparrow">
            <a:extLst>
              <a:ext uri="{FF2B5EF4-FFF2-40B4-BE49-F238E27FC236}">
                <a16:creationId xmlns:a16="http://schemas.microsoft.com/office/drawing/2014/main" id="{BECCAEDC-ED62-40DE-8AFC-5551658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900" y="4808800"/>
            <a:ext cx="180000" cy="180000"/>
          </a:xfrm>
          <a:prstGeom prst="rect">
            <a:avLst/>
          </a:prstGeom>
        </p:spPr>
      </p:pic>
      <p:sp>
        <p:nvSpPr>
          <p:cNvPr id="43" name="Cloud 42">
            <a:extLst>
              <a:ext uri="{FF2B5EF4-FFF2-40B4-BE49-F238E27FC236}">
                <a16:creationId xmlns:a16="http://schemas.microsoft.com/office/drawing/2014/main" id="{833332FA-B024-4045-A4BB-91F07DECDE46}"/>
              </a:ext>
            </a:extLst>
          </p:cNvPr>
          <p:cNvSpPr/>
          <p:nvPr/>
        </p:nvSpPr>
        <p:spPr>
          <a:xfrm>
            <a:off x="768444" y="4156192"/>
            <a:ext cx="5202237" cy="201125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Sparrow">
            <a:extLst>
              <a:ext uri="{FF2B5EF4-FFF2-40B4-BE49-F238E27FC236}">
                <a16:creationId xmlns:a16="http://schemas.microsoft.com/office/drawing/2014/main" id="{2572F01E-BE52-40CB-A6D9-BDAC1C414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0817" y="4769756"/>
            <a:ext cx="180000" cy="180000"/>
          </a:xfrm>
          <a:prstGeom prst="rect">
            <a:avLst/>
          </a:prstGeom>
        </p:spPr>
      </p:pic>
      <p:pic>
        <p:nvPicPr>
          <p:cNvPr id="45" name="Graphic 44" descr="Sparrow">
            <a:extLst>
              <a:ext uri="{FF2B5EF4-FFF2-40B4-BE49-F238E27FC236}">
                <a16:creationId xmlns:a16="http://schemas.microsoft.com/office/drawing/2014/main" id="{4DED29E7-5EFF-4BEF-8C8C-EBDFF7A65A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2929" y="4556959"/>
            <a:ext cx="180000" cy="180000"/>
          </a:xfrm>
          <a:prstGeom prst="rect">
            <a:avLst/>
          </a:prstGeom>
        </p:spPr>
      </p:pic>
      <p:pic>
        <p:nvPicPr>
          <p:cNvPr id="46" name="Graphic 45" descr="Sparrow">
            <a:extLst>
              <a:ext uri="{FF2B5EF4-FFF2-40B4-BE49-F238E27FC236}">
                <a16:creationId xmlns:a16="http://schemas.microsoft.com/office/drawing/2014/main" id="{043329D0-20FB-4974-9C87-73341C51B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5051" y="5352533"/>
            <a:ext cx="180000" cy="180000"/>
          </a:xfrm>
          <a:prstGeom prst="rect">
            <a:avLst/>
          </a:prstGeom>
        </p:spPr>
      </p:pic>
      <p:pic>
        <p:nvPicPr>
          <p:cNvPr id="47" name="Graphic 46" descr="Sparrow">
            <a:extLst>
              <a:ext uri="{FF2B5EF4-FFF2-40B4-BE49-F238E27FC236}">
                <a16:creationId xmlns:a16="http://schemas.microsoft.com/office/drawing/2014/main" id="{F93BD256-870D-46DF-8EFC-C7F1EB6DEC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5802" y="5135244"/>
            <a:ext cx="180000" cy="180000"/>
          </a:xfrm>
          <a:prstGeom prst="rect">
            <a:avLst/>
          </a:prstGeom>
        </p:spPr>
      </p:pic>
      <p:pic>
        <p:nvPicPr>
          <p:cNvPr id="48" name="Graphic 47" descr="Sparrow">
            <a:extLst>
              <a:ext uri="{FF2B5EF4-FFF2-40B4-BE49-F238E27FC236}">
                <a16:creationId xmlns:a16="http://schemas.microsoft.com/office/drawing/2014/main" id="{5CF4E79C-D1BE-47F9-B426-998E2E92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3190" y="5121829"/>
            <a:ext cx="180000" cy="180000"/>
          </a:xfrm>
          <a:prstGeom prst="rect">
            <a:avLst/>
          </a:prstGeom>
        </p:spPr>
      </p:pic>
      <p:pic>
        <p:nvPicPr>
          <p:cNvPr id="49" name="Graphic 48" descr="Sparrow">
            <a:extLst>
              <a:ext uri="{FF2B5EF4-FFF2-40B4-BE49-F238E27FC236}">
                <a16:creationId xmlns:a16="http://schemas.microsoft.com/office/drawing/2014/main" id="{FD2C8EDD-2E35-4342-82B5-B4DEF0345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7728" y="5253826"/>
            <a:ext cx="180000" cy="180000"/>
          </a:xfrm>
          <a:prstGeom prst="rect">
            <a:avLst/>
          </a:prstGeom>
        </p:spPr>
      </p:pic>
      <p:pic>
        <p:nvPicPr>
          <p:cNvPr id="50" name="Graphic 49" descr="Sparrow">
            <a:extLst>
              <a:ext uri="{FF2B5EF4-FFF2-40B4-BE49-F238E27FC236}">
                <a16:creationId xmlns:a16="http://schemas.microsoft.com/office/drawing/2014/main" id="{41EA2219-42BE-4598-B71C-0623F0DE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05" y="4341686"/>
            <a:ext cx="180000" cy="180000"/>
          </a:xfrm>
          <a:prstGeom prst="rect">
            <a:avLst/>
          </a:prstGeom>
        </p:spPr>
      </p:pic>
      <p:pic>
        <p:nvPicPr>
          <p:cNvPr id="51" name="Graphic 50" descr="Sparrow">
            <a:extLst>
              <a:ext uri="{FF2B5EF4-FFF2-40B4-BE49-F238E27FC236}">
                <a16:creationId xmlns:a16="http://schemas.microsoft.com/office/drawing/2014/main" id="{CF7D59DD-1F04-491B-96AD-7A6FF66D4B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2798" y="4922978"/>
            <a:ext cx="180000" cy="180000"/>
          </a:xfrm>
          <a:prstGeom prst="rect">
            <a:avLst/>
          </a:prstGeom>
        </p:spPr>
      </p:pic>
      <p:pic>
        <p:nvPicPr>
          <p:cNvPr id="52" name="Graphic 51" descr="Sparrow">
            <a:extLst>
              <a:ext uri="{FF2B5EF4-FFF2-40B4-BE49-F238E27FC236}">
                <a16:creationId xmlns:a16="http://schemas.microsoft.com/office/drawing/2014/main" id="{302DF2B0-5965-4D3C-8F0E-CC60706BF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4372" y="5818086"/>
            <a:ext cx="180000" cy="180000"/>
          </a:xfrm>
          <a:prstGeom prst="rect">
            <a:avLst/>
          </a:prstGeom>
        </p:spPr>
      </p:pic>
      <p:pic>
        <p:nvPicPr>
          <p:cNvPr id="53" name="Graphic 52" descr="Sparrow">
            <a:extLst>
              <a:ext uri="{FF2B5EF4-FFF2-40B4-BE49-F238E27FC236}">
                <a16:creationId xmlns:a16="http://schemas.microsoft.com/office/drawing/2014/main" id="{78129D8E-C122-4766-9BED-5295B6D2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576" y="5389008"/>
            <a:ext cx="180000" cy="180000"/>
          </a:xfrm>
          <a:prstGeom prst="rect">
            <a:avLst/>
          </a:prstGeom>
        </p:spPr>
      </p:pic>
      <p:pic>
        <p:nvPicPr>
          <p:cNvPr id="54" name="Graphic 53" descr="Sparrow">
            <a:extLst>
              <a:ext uri="{FF2B5EF4-FFF2-40B4-BE49-F238E27FC236}">
                <a16:creationId xmlns:a16="http://schemas.microsoft.com/office/drawing/2014/main" id="{8A5D9740-1CFB-45A4-9345-553B83C2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9568" y="4418886"/>
            <a:ext cx="180000" cy="180000"/>
          </a:xfrm>
          <a:prstGeom prst="rect">
            <a:avLst/>
          </a:prstGeom>
        </p:spPr>
      </p:pic>
      <p:pic>
        <p:nvPicPr>
          <p:cNvPr id="55" name="Graphic 54" descr="Sparrow">
            <a:extLst>
              <a:ext uri="{FF2B5EF4-FFF2-40B4-BE49-F238E27FC236}">
                <a16:creationId xmlns:a16="http://schemas.microsoft.com/office/drawing/2014/main" id="{9A8FB602-8D96-487A-9BBB-8DDF932E7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3480" y="4624048"/>
            <a:ext cx="180000" cy="180000"/>
          </a:xfrm>
          <a:prstGeom prst="rect">
            <a:avLst/>
          </a:prstGeom>
        </p:spPr>
      </p:pic>
      <p:pic>
        <p:nvPicPr>
          <p:cNvPr id="56" name="Graphic 55" descr="Sparrow">
            <a:extLst>
              <a:ext uri="{FF2B5EF4-FFF2-40B4-BE49-F238E27FC236}">
                <a16:creationId xmlns:a16="http://schemas.microsoft.com/office/drawing/2014/main" id="{081A3426-8D04-4002-B6A8-242225E07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947" y="5724514"/>
            <a:ext cx="180000" cy="180000"/>
          </a:xfrm>
          <a:prstGeom prst="rect">
            <a:avLst/>
          </a:prstGeom>
        </p:spPr>
      </p:pic>
      <p:pic>
        <p:nvPicPr>
          <p:cNvPr id="57" name="Graphic 56" descr="Sparrow">
            <a:extLst>
              <a:ext uri="{FF2B5EF4-FFF2-40B4-BE49-F238E27FC236}">
                <a16:creationId xmlns:a16="http://schemas.microsoft.com/office/drawing/2014/main" id="{442E9D19-44E8-4B80-8933-F3CFDF6D3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5982" y="5290133"/>
            <a:ext cx="180000" cy="180000"/>
          </a:xfrm>
          <a:prstGeom prst="rect">
            <a:avLst/>
          </a:prstGeom>
        </p:spPr>
      </p:pic>
      <p:pic>
        <p:nvPicPr>
          <p:cNvPr id="58" name="Graphic 57" descr="Sparrow">
            <a:extLst>
              <a:ext uri="{FF2B5EF4-FFF2-40B4-BE49-F238E27FC236}">
                <a16:creationId xmlns:a16="http://schemas.microsoft.com/office/drawing/2014/main" id="{0B1E3F7D-F085-45F2-8D0F-74355910C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4018" y="5695671"/>
            <a:ext cx="180000" cy="180000"/>
          </a:xfrm>
          <a:prstGeom prst="rect">
            <a:avLst/>
          </a:prstGeom>
        </p:spPr>
      </p:pic>
      <p:pic>
        <p:nvPicPr>
          <p:cNvPr id="59" name="Graphic 58" descr="Sparrow">
            <a:extLst>
              <a:ext uri="{FF2B5EF4-FFF2-40B4-BE49-F238E27FC236}">
                <a16:creationId xmlns:a16="http://schemas.microsoft.com/office/drawing/2014/main" id="{9A1849D9-095E-45EF-A470-9F880545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581" y="4466964"/>
            <a:ext cx="180000" cy="180000"/>
          </a:xfrm>
          <a:prstGeom prst="rect">
            <a:avLst/>
          </a:prstGeom>
        </p:spPr>
      </p:pic>
      <p:pic>
        <p:nvPicPr>
          <p:cNvPr id="60" name="Graphic 59" descr="Sparrow">
            <a:extLst>
              <a:ext uri="{FF2B5EF4-FFF2-40B4-BE49-F238E27FC236}">
                <a16:creationId xmlns:a16="http://schemas.microsoft.com/office/drawing/2014/main" id="{7A19971C-0612-4024-9EA6-58BA79232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631" y="5638086"/>
            <a:ext cx="180000" cy="180000"/>
          </a:xfrm>
          <a:prstGeom prst="rect">
            <a:avLst/>
          </a:prstGeom>
        </p:spPr>
      </p:pic>
      <p:pic>
        <p:nvPicPr>
          <p:cNvPr id="61" name="Graphic 60" descr="Sparrow">
            <a:extLst>
              <a:ext uri="{FF2B5EF4-FFF2-40B4-BE49-F238E27FC236}">
                <a16:creationId xmlns:a16="http://schemas.microsoft.com/office/drawing/2014/main" id="{B2C81055-D8E7-4B5F-98D0-43108D69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8385" y="5155699"/>
            <a:ext cx="180000" cy="180000"/>
          </a:xfrm>
          <a:prstGeom prst="rect">
            <a:avLst/>
          </a:prstGeom>
        </p:spPr>
      </p:pic>
      <p:pic>
        <p:nvPicPr>
          <p:cNvPr id="62" name="Graphic 61" descr="Sparrow">
            <a:extLst>
              <a:ext uri="{FF2B5EF4-FFF2-40B4-BE49-F238E27FC236}">
                <a16:creationId xmlns:a16="http://schemas.microsoft.com/office/drawing/2014/main" id="{817A50DD-1D5F-482A-B0ED-847A46A12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505" y="5431039"/>
            <a:ext cx="180000" cy="180000"/>
          </a:xfrm>
          <a:prstGeom prst="rect">
            <a:avLst/>
          </a:prstGeom>
        </p:spPr>
      </p:pic>
      <p:pic>
        <p:nvPicPr>
          <p:cNvPr id="63" name="Graphic 62" descr="Sparrow">
            <a:extLst>
              <a:ext uri="{FF2B5EF4-FFF2-40B4-BE49-F238E27FC236}">
                <a16:creationId xmlns:a16="http://schemas.microsoft.com/office/drawing/2014/main" id="{B2FB0D55-125C-4257-BCE0-5B73E42E6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818" y="4253555"/>
            <a:ext cx="180000" cy="180000"/>
          </a:xfrm>
          <a:prstGeom prst="rect">
            <a:avLst/>
          </a:prstGeom>
        </p:spPr>
      </p:pic>
      <p:pic>
        <p:nvPicPr>
          <p:cNvPr id="64" name="Graphic 63" descr="Sparrow">
            <a:extLst>
              <a:ext uri="{FF2B5EF4-FFF2-40B4-BE49-F238E27FC236}">
                <a16:creationId xmlns:a16="http://schemas.microsoft.com/office/drawing/2014/main" id="{28A33180-8C7B-4ABF-89A7-7151763FE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810" y="4502815"/>
            <a:ext cx="180000" cy="180000"/>
          </a:xfrm>
          <a:prstGeom prst="rect">
            <a:avLst/>
          </a:prstGeom>
        </p:spPr>
      </p:pic>
      <p:sp>
        <p:nvSpPr>
          <p:cNvPr id="65" name="Cloud 64">
            <a:extLst>
              <a:ext uri="{FF2B5EF4-FFF2-40B4-BE49-F238E27FC236}">
                <a16:creationId xmlns:a16="http://schemas.microsoft.com/office/drawing/2014/main" id="{0A3D177E-4705-4911-9EBE-C1926E1306DC}"/>
              </a:ext>
            </a:extLst>
          </p:cNvPr>
          <p:cNvSpPr/>
          <p:nvPr/>
        </p:nvSpPr>
        <p:spPr>
          <a:xfrm>
            <a:off x="2896077" y="4773731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Sparrow">
            <a:extLst>
              <a:ext uri="{FF2B5EF4-FFF2-40B4-BE49-F238E27FC236}">
                <a16:creationId xmlns:a16="http://schemas.microsoft.com/office/drawing/2014/main" id="{AFD9FCF7-89EA-4667-9D93-FD5CBD69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298" y="3000370"/>
            <a:ext cx="180000" cy="180000"/>
          </a:xfrm>
          <a:prstGeom prst="rect">
            <a:avLst/>
          </a:prstGeom>
        </p:spPr>
      </p:pic>
      <p:pic>
        <p:nvPicPr>
          <p:cNvPr id="72" name="Graphic 71" descr="Sparrow">
            <a:extLst>
              <a:ext uri="{FF2B5EF4-FFF2-40B4-BE49-F238E27FC236}">
                <a16:creationId xmlns:a16="http://schemas.microsoft.com/office/drawing/2014/main" id="{1CC56FC4-77A2-40D8-8309-54FF6F2D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866" y="2775760"/>
            <a:ext cx="180000" cy="180000"/>
          </a:xfrm>
          <a:prstGeom prst="rect">
            <a:avLst/>
          </a:prstGeom>
        </p:spPr>
      </p:pic>
      <p:pic>
        <p:nvPicPr>
          <p:cNvPr id="74" name="Graphic 73" descr="Sparrow">
            <a:extLst>
              <a:ext uri="{FF2B5EF4-FFF2-40B4-BE49-F238E27FC236}">
                <a16:creationId xmlns:a16="http://schemas.microsoft.com/office/drawing/2014/main" id="{F325041B-21BA-4B12-864B-4A2B3D02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810" y="2722962"/>
            <a:ext cx="180000" cy="180000"/>
          </a:xfrm>
          <a:prstGeom prst="rect">
            <a:avLst/>
          </a:prstGeom>
        </p:spPr>
      </p:pic>
      <p:pic>
        <p:nvPicPr>
          <p:cNvPr id="75" name="Graphic 74" descr="Sparrow">
            <a:extLst>
              <a:ext uri="{FF2B5EF4-FFF2-40B4-BE49-F238E27FC236}">
                <a16:creationId xmlns:a16="http://schemas.microsoft.com/office/drawing/2014/main" id="{D42868FA-1190-4BBB-9432-93452E6A8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7694" y="2978678"/>
            <a:ext cx="180000" cy="180000"/>
          </a:xfrm>
          <a:prstGeom prst="rect">
            <a:avLst/>
          </a:prstGeom>
        </p:spPr>
      </p:pic>
      <p:pic>
        <p:nvPicPr>
          <p:cNvPr id="76" name="Graphic 75" descr="Sparrow">
            <a:extLst>
              <a:ext uri="{FF2B5EF4-FFF2-40B4-BE49-F238E27FC236}">
                <a16:creationId xmlns:a16="http://schemas.microsoft.com/office/drawing/2014/main" id="{7A6E701E-E3CD-4F7C-9110-9D8F9992E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848" y="3212385"/>
            <a:ext cx="180000" cy="180000"/>
          </a:xfrm>
          <a:prstGeom prst="rect">
            <a:avLst/>
          </a:prstGeom>
        </p:spPr>
      </p:pic>
      <p:pic>
        <p:nvPicPr>
          <p:cNvPr id="77" name="Graphic 76" descr="Sparrow">
            <a:extLst>
              <a:ext uri="{FF2B5EF4-FFF2-40B4-BE49-F238E27FC236}">
                <a16:creationId xmlns:a16="http://schemas.microsoft.com/office/drawing/2014/main" id="{C68F9875-0789-4F78-912B-B36653615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276" y="2779827"/>
            <a:ext cx="180000" cy="180000"/>
          </a:xfrm>
          <a:prstGeom prst="rect">
            <a:avLst/>
          </a:prstGeom>
        </p:spPr>
      </p:pic>
      <p:pic>
        <p:nvPicPr>
          <p:cNvPr id="79" name="Graphic 78" descr="Sparrow">
            <a:extLst>
              <a:ext uri="{FF2B5EF4-FFF2-40B4-BE49-F238E27FC236}">
                <a16:creationId xmlns:a16="http://schemas.microsoft.com/office/drawing/2014/main" id="{F471FE0C-09FF-4FB6-8625-148F86375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5349" y="3416821"/>
            <a:ext cx="180000" cy="180000"/>
          </a:xfrm>
          <a:prstGeom prst="rect">
            <a:avLst/>
          </a:prstGeom>
        </p:spPr>
      </p:pic>
      <p:pic>
        <p:nvPicPr>
          <p:cNvPr id="81" name="Graphic 80" descr="Sparrow">
            <a:extLst>
              <a:ext uri="{FF2B5EF4-FFF2-40B4-BE49-F238E27FC236}">
                <a16:creationId xmlns:a16="http://schemas.microsoft.com/office/drawing/2014/main" id="{89EBE29E-4C66-4025-B279-DC08F023A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025" y="3209382"/>
            <a:ext cx="180000" cy="180000"/>
          </a:xfrm>
          <a:prstGeom prst="rect">
            <a:avLst/>
          </a:prstGeom>
        </p:spPr>
      </p:pic>
      <p:pic>
        <p:nvPicPr>
          <p:cNvPr id="83" name="Graphic 82" descr="Sparrow">
            <a:extLst>
              <a:ext uri="{FF2B5EF4-FFF2-40B4-BE49-F238E27FC236}">
                <a16:creationId xmlns:a16="http://schemas.microsoft.com/office/drawing/2014/main" id="{F31DE5E0-E8E7-47C2-BBF8-9D78309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956" y="3146982"/>
            <a:ext cx="180000" cy="180000"/>
          </a:xfrm>
          <a:prstGeom prst="rect">
            <a:avLst/>
          </a:prstGeom>
        </p:spPr>
      </p:pic>
      <p:pic>
        <p:nvPicPr>
          <p:cNvPr id="85" name="Graphic 84" descr="Sparrow">
            <a:extLst>
              <a:ext uri="{FF2B5EF4-FFF2-40B4-BE49-F238E27FC236}">
                <a16:creationId xmlns:a16="http://schemas.microsoft.com/office/drawing/2014/main" id="{031F3BCA-E563-47D8-9C68-BCD1C037B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1359" y="3012548"/>
            <a:ext cx="180000" cy="180000"/>
          </a:xfrm>
          <a:prstGeom prst="rect">
            <a:avLst/>
          </a:prstGeom>
        </p:spPr>
      </p:pic>
      <p:sp>
        <p:nvSpPr>
          <p:cNvPr id="86" name="Cloud 85">
            <a:extLst>
              <a:ext uri="{FF2B5EF4-FFF2-40B4-BE49-F238E27FC236}">
                <a16:creationId xmlns:a16="http://schemas.microsoft.com/office/drawing/2014/main" id="{9C95E480-C05B-436B-9912-1756BC6E01A1}"/>
              </a:ext>
            </a:extLst>
          </p:cNvPr>
          <p:cNvSpPr/>
          <p:nvPr/>
        </p:nvSpPr>
        <p:spPr>
          <a:xfrm>
            <a:off x="4609051" y="2630580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0AAE8BC-D672-490B-AC83-CEE61AAA523B}"/>
              </a:ext>
            </a:extLst>
          </p:cNvPr>
          <p:cNvSpPr/>
          <p:nvPr/>
        </p:nvSpPr>
        <p:spPr>
          <a:xfrm>
            <a:off x="5096668" y="2910370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Sparrow">
            <a:extLst>
              <a:ext uri="{FF2B5EF4-FFF2-40B4-BE49-F238E27FC236}">
                <a16:creationId xmlns:a16="http://schemas.microsoft.com/office/drawing/2014/main" id="{32288C62-9FD9-4833-B7FB-95B93C68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268" y="1936366"/>
            <a:ext cx="180000" cy="18000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1CB65A4-4B10-4F49-88C4-8D38B8A394A4}"/>
              </a:ext>
            </a:extLst>
          </p:cNvPr>
          <p:cNvSpPr/>
          <p:nvPr/>
        </p:nvSpPr>
        <p:spPr>
          <a:xfrm>
            <a:off x="6339638" y="1846366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F96BF9-B51C-436F-AC37-322D7C846675}"/>
              </a:ext>
            </a:extLst>
          </p:cNvPr>
          <p:cNvSpPr/>
          <p:nvPr/>
        </p:nvSpPr>
        <p:spPr>
          <a:xfrm>
            <a:off x="3770851" y="3070371"/>
            <a:ext cx="918595" cy="1757493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9B765C6-FC5D-4463-AB85-2F67EC288F42}"/>
              </a:ext>
            </a:extLst>
          </p:cNvPr>
          <p:cNvSpPr/>
          <p:nvPr/>
        </p:nvSpPr>
        <p:spPr>
          <a:xfrm>
            <a:off x="5359299" y="2009479"/>
            <a:ext cx="1035200" cy="969199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D03591-A20D-42AE-8CCE-729DEC8E4C77}"/>
              </a:ext>
            </a:extLst>
          </p:cNvPr>
          <p:cNvSpPr/>
          <p:nvPr/>
        </p:nvSpPr>
        <p:spPr>
          <a:xfrm>
            <a:off x="3385751" y="5051277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B48B38-809F-4335-86BE-2E857DC99134}"/>
              </a:ext>
            </a:extLst>
          </p:cNvPr>
          <p:cNvSpPr/>
          <p:nvPr/>
        </p:nvSpPr>
        <p:spPr>
          <a:xfrm>
            <a:off x="1349421" y="4725445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86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F64551-7912-40A3-A5B1-0A51EB1ECE64}"/>
              </a:ext>
            </a:extLst>
          </p:cNvPr>
          <p:cNvCxnSpPr>
            <a:cxnSpLocks/>
          </p:cNvCxnSpPr>
          <p:nvPr/>
        </p:nvCxnSpPr>
        <p:spPr>
          <a:xfrm flipV="1">
            <a:off x="3064205" y="1430224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A406-F87D-4B3A-BE59-7A6A456196F4}"/>
              </a:ext>
            </a:extLst>
          </p:cNvPr>
          <p:cNvGrpSpPr/>
          <p:nvPr/>
        </p:nvGrpSpPr>
        <p:grpSpPr>
          <a:xfrm>
            <a:off x="2351988" y="228598"/>
            <a:ext cx="700705" cy="4735235"/>
            <a:chOff x="5353591" y="382495"/>
            <a:chExt cx="700705" cy="473523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E71AD5-9131-4DCD-A06C-8726FD74C4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161DD9-914E-4D60-B83A-97FFC50DB06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6BAA4C-A688-4653-8F3A-972A77FACEB4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66EF42-CBF8-4C81-8D27-C5E8E89CD847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CB488-E9EB-4661-B485-F81982EFCC7B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235AAF-D6BF-402F-8E7D-383F42A7A526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B700A-1F69-45DD-ABC4-86BFBB5B6260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D1728F-F726-4462-B908-E207E60C49A8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D00102-1EDF-46CC-95B6-090FB9A824C8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208EA-2FF0-4FAE-AAF0-BD50F4F6E80B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A88937-EE19-4618-860A-737952E4FCB1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93FCE8-00AC-4A59-87E0-FD5B42848408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6EB1D5-52AA-4B8B-832F-E188C45F22EF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7F5335-31A2-40DA-9488-B0B71958383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73431-E6CC-4E5E-BD72-CAB4B43EEBAD}"/>
              </a:ext>
            </a:extLst>
          </p:cNvPr>
          <p:cNvGrpSpPr/>
          <p:nvPr/>
        </p:nvGrpSpPr>
        <p:grpSpPr>
          <a:xfrm>
            <a:off x="2870264" y="4779852"/>
            <a:ext cx="3776286" cy="713924"/>
            <a:chOff x="3910242" y="6067659"/>
            <a:chExt cx="3776286" cy="7139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473D8-3DF5-48E1-BD1F-93F1DB7A723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B4DAB-6764-4B99-A437-7551B667EE40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C21F17-FA21-49E8-9C4B-67AD9FDCF5C2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E91D9F-3BB6-4D31-96B5-E06205B20DB7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EA303D-E2C2-4FD4-A6EA-002B42885C25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0206AE-17E0-445B-A0BA-374CC45B65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5C482BC-9688-485F-9044-F87CE270074E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E51F8D-0BB0-4A92-8C68-2822909CD2BC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5C55AEB-7492-4911-8AC2-898436B8DF0F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18CAF-F728-4537-BE75-B52FFF73B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DABFA349-CE67-4693-A06D-61E209438461}"/>
              </a:ext>
            </a:extLst>
          </p:cNvPr>
          <p:cNvSpPr/>
          <p:nvPr/>
        </p:nvSpPr>
        <p:spPr>
          <a:xfrm>
            <a:off x="3187016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B539441-8754-41E3-B219-19B46E90B8CE}"/>
              </a:ext>
            </a:extLst>
          </p:cNvPr>
          <p:cNvSpPr/>
          <p:nvPr/>
        </p:nvSpPr>
        <p:spPr>
          <a:xfrm>
            <a:off x="4136347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7507F8-9151-45FF-A725-9061E9E0DB46}"/>
              </a:ext>
            </a:extLst>
          </p:cNvPr>
          <p:cNvSpPr/>
          <p:nvPr/>
        </p:nvSpPr>
        <p:spPr>
          <a:xfrm>
            <a:off x="4571316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8EE477-3BE1-45C6-A1B1-6827064446B7}"/>
              </a:ext>
            </a:extLst>
          </p:cNvPr>
          <p:cNvSpPr/>
          <p:nvPr/>
        </p:nvSpPr>
        <p:spPr>
          <a:xfrm>
            <a:off x="5507941" y="477083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40567DA-A5CA-4D9A-8372-3331DE6C55EA}"/>
              </a:ext>
            </a:extLst>
          </p:cNvPr>
          <p:cNvSpPr/>
          <p:nvPr/>
        </p:nvSpPr>
        <p:spPr>
          <a:xfrm>
            <a:off x="6088966" y="477083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249C938-D83F-4FC4-93E2-CEA17F8F262F}"/>
              </a:ext>
            </a:extLst>
          </p:cNvPr>
          <p:cNvSpPr/>
          <p:nvPr/>
        </p:nvSpPr>
        <p:spPr>
          <a:xfrm>
            <a:off x="2833956" y="4407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306C6B-8AF9-4D74-A520-946857B6FD11}"/>
              </a:ext>
            </a:extLst>
          </p:cNvPr>
          <p:cNvSpPr/>
          <p:nvPr/>
        </p:nvSpPr>
        <p:spPr>
          <a:xfrm>
            <a:off x="2838407" y="3775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DB9B4BA-8B7D-4CF0-817D-5E1A9D81CA0B}"/>
              </a:ext>
            </a:extLst>
          </p:cNvPr>
          <p:cNvSpPr/>
          <p:nvPr/>
        </p:nvSpPr>
        <p:spPr>
          <a:xfrm>
            <a:off x="2823796" y="29750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E8CE4BC-E93B-4490-81D9-C7ED531422D8}"/>
              </a:ext>
            </a:extLst>
          </p:cNvPr>
          <p:cNvSpPr/>
          <p:nvPr/>
        </p:nvSpPr>
        <p:spPr>
          <a:xfrm>
            <a:off x="2830781" y="250769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86007F-9781-4B08-81F9-7A30BAD96C31}"/>
              </a:ext>
            </a:extLst>
          </p:cNvPr>
          <p:cNvSpPr/>
          <p:nvPr/>
        </p:nvSpPr>
        <p:spPr>
          <a:xfrm>
            <a:off x="2832686" y="15399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137339-AD49-4850-B8A7-11440E2DAA87}"/>
              </a:ext>
            </a:extLst>
          </p:cNvPr>
          <p:cNvSpPr/>
          <p:nvPr/>
        </p:nvSpPr>
        <p:spPr>
          <a:xfrm>
            <a:off x="2499021" y="4330339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4AF89B-0F16-4495-9C1B-D660BFF38E15}"/>
              </a:ext>
            </a:extLst>
          </p:cNvPr>
          <p:cNvSpPr/>
          <p:nvPr/>
        </p:nvSpPr>
        <p:spPr>
          <a:xfrm>
            <a:off x="2506363" y="370116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44AD57-C4B2-4E03-B3F5-21EB119449C1}"/>
              </a:ext>
            </a:extLst>
          </p:cNvPr>
          <p:cNvSpPr/>
          <p:nvPr/>
        </p:nvSpPr>
        <p:spPr>
          <a:xfrm>
            <a:off x="2517712" y="290669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DCDD61-A654-4FC8-8399-3E3FBF0B31C4}"/>
              </a:ext>
            </a:extLst>
          </p:cNvPr>
          <p:cNvSpPr/>
          <p:nvPr/>
        </p:nvSpPr>
        <p:spPr>
          <a:xfrm>
            <a:off x="2550482" y="242692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F4EA13-52C8-4371-A4D6-C556B6F0CD59}"/>
              </a:ext>
            </a:extLst>
          </p:cNvPr>
          <p:cNvSpPr/>
          <p:nvPr/>
        </p:nvSpPr>
        <p:spPr>
          <a:xfrm>
            <a:off x="2534759" y="1455730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BB3D344-E3FA-40FD-ADCC-6D61AC68E4C7}"/>
              </a:ext>
            </a:extLst>
          </p:cNvPr>
          <p:cNvSpPr/>
          <p:nvPr/>
        </p:nvSpPr>
        <p:spPr>
          <a:xfrm>
            <a:off x="3016309" y="482095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AB196BE-49BF-4BB1-A35F-C63F9BF855C7}"/>
              </a:ext>
            </a:extLst>
          </p:cNvPr>
          <p:cNvSpPr/>
          <p:nvPr/>
        </p:nvSpPr>
        <p:spPr>
          <a:xfrm>
            <a:off x="3851334" y="480508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741819-DED5-4EF9-A4ED-7D8EF08F82DA}"/>
              </a:ext>
            </a:extLst>
          </p:cNvPr>
          <p:cNvSpPr/>
          <p:nvPr/>
        </p:nvSpPr>
        <p:spPr>
          <a:xfrm>
            <a:off x="4356159" y="480508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BDE7DA-42F3-4516-83DF-C3468F2DE981}"/>
              </a:ext>
            </a:extLst>
          </p:cNvPr>
          <p:cNvSpPr/>
          <p:nvPr/>
        </p:nvSpPr>
        <p:spPr>
          <a:xfrm>
            <a:off x="5283259" y="48114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E989A97-C2CC-445F-B96C-1CD17E34E27F}"/>
              </a:ext>
            </a:extLst>
          </p:cNvPr>
          <p:cNvSpPr/>
          <p:nvPr/>
        </p:nvSpPr>
        <p:spPr>
          <a:xfrm>
            <a:off x="5892859" y="48050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076355-0D64-4FF8-8557-1CA526F9003C}"/>
              </a:ext>
            </a:extLst>
          </p:cNvPr>
          <p:cNvSpPr/>
          <p:nvPr/>
        </p:nvSpPr>
        <p:spPr>
          <a:xfrm>
            <a:off x="3176578" y="44142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6A6290-C099-4F48-9BA5-3D84627390A2}"/>
              </a:ext>
            </a:extLst>
          </p:cNvPr>
          <p:cNvSpPr/>
          <p:nvPr/>
        </p:nvSpPr>
        <p:spPr>
          <a:xfrm>
            <a:off x="4133849" y="37681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E14C79-907B-49DE-B70E-D619CBF48054}"/>
              </a:ext>
            </a:extLst>
          </p:cNvPr>
          <p:cNvSpPr/>
          <p:nvPr/>
        </p:nvSpPr>
        <p:spPr>
          <a:xfrm>
            <a:off x="4564855" y="297042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D6DC0-0C1F-4BE6-9D8E-CA3F22F98D55}"/>
              </a:ext>
            </a:extLst>
          </p:cNvPr>
          <p:cNvSpPr/>
          <p:nvPr/>
        </p:nvSpPr>
        <p:spPr>
          <a:xfrm>
            <a:off x="5498305" y="252988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D918A2-6BB9-402F-B40E-1DB46728DB6D}"/>
              </a:ext>
            </a:extLst>
          </p:cNvPr>
          <p:cNvSpPr/>
          <p:nvPr/>
        </p:nvSpPr>
        <p:spPr>
          <a:xfrm>
            <a:off x="6081711" y="153929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6854AF0-E83D-4BAA-86B7-939FB7C5B0FB}"/>
              </a:ext>
            </a:extLst>
          </p:cNvPr>
          <p:cNvGrpSpPr/>
          <p:nvPr/>
        </p:nvGrpSpPr>
        <p:grpSpPr>
          <a:xfrm rot="5400000">
            <a:off x="3136887" y="4488532"/>
            <a:ext cx="144000" cy="72000"/>
            <a:chOff x="4301728" y="4646342"/>
            <a:chExt cx="1486695" cy="74382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33665-98B2-4810-8903-CC10114DB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0D7DEE8-C56D-4AC9-BF49-F672C713D459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444C295-E77B-4BC7-B276-85C9C8A30768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54383C8-0527-42A1-913F-A3A2F87569AA}"/>
              </a:ext>
            </a:extLst>
          </p:cNvPr>
          <p:cNvGrpSpPr/>
          <p:nvPr/>
        </p:nvGrpSpPr>
        <p:grpSpPr>
          <a:xfrm rot="5400000">
            <a:off x="5423271" y="2427154"/>
            <a:ext cx="234000" cy="72000"/>
            <a:chOff x="5697140" y="4476091"/>
            <a:chExt cx="85330" cy="7438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0944870-ADC1-4408-A8A3-12CE957B74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1C00654-5B8E-4474-8D5D-0371127D3E4E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C6B6017-05D5-471E-8471-865EBC5B832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C697D80-A0AF-457F-8F7E-4CA71E9A09CD}"/>
              </a:ext>
            </a:extLst>
          </p:cNvPr>
          <p:cNvGrpSpPr/>
          <p:nvPr/>
        </p:nvGrpSpPr>
        <p:grpSpPr>
          <a:xfrm rot="5400000">
            <a:off x="6024000" y="1655891"/>
            <a:ext cx="216000" cy="72000"/>
            <a:chOff x="5781675" y="4390364"/>
            <a:chExt cx="835819" cy="7319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4804C3-93A9-4D95-B1D3-25A67628D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9583C9-D2C4-4432-91CB-422ADBF554A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F31A86F-7B8C-4D51-A167-AB0364DBB76F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4C21475-0CE3-4C48-B9B7-7C096B23E9C5}"/>
              </a:ext>
            </a:extLst>
          </p:cNvPr>
          <p:cNvGrpSpPr/>
          <p:nvPr/>
        </p:nvGrpSpPr>
        <p:grpSpPr>
          <a:xfrm rot="5400000">
            <a:off x="4098189" y="3689725"/>
            <a:ext cx="144000" cy="72000"/>
            <a:chOff x="5237164" y="4559427"/>
            <a:chExt cx="546497" cy="76763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31828D3-2131-400D-83ED-AD505F93E6F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67241F-60CD-4819-8C2D-D7DD466C29DB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C0D4C6-F672-452D-A0B7-E690BA006408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650A20D-0E53-4C9D-B795-FE1408B654B7}"/>
              </a:ext>
            </a:extLst>
          </p:cNvPr>
          <p:cNvGrpSpPr/>
          <p:nvPr/>
        </p:nvGrpSpPr>
        <p:grpSpPr>
          <a:xfrm rot="5400000">
            <a:off x="4507287" y="3071066"/>
            <a:ext cx="216000" cy="72000"/>
            <a:chOff x="5697140" y="4476091"/>
            <a:chExt cx="85330" cy="74381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7F04D27-FBD8-497C-9A21-B1A9B4BAA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4D8BF6-3B20-4F2B-ABA1-E7C4425F9361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48065C8-B673-4985-9FCB-AD91E6717081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8D02348-6064-4DEA-8DA0-8EB98B8C7454}"/>
              </a:ext>
            </a:extLst>
          </p:cNvPr>
          <p:cNvGrpSpPr/>
          <p:nvPr/>
        </p:nvGrpSpPr>
        <p:grpSpPr>
          <a:xfrm>
            <a:off x="4251107" y="3587264"/>
            <a:ext cx="1844893" cy="338554"/>
            <a:chOff x="9342218" y="1575947"/>
            <a:chExt cx="1844893" cy="33855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623BDCD-96FE-4901-B0E8-5B95FDF17AC3}"/>
                </a:ext>
              </a:extLst>
            </p:cNvPr>
            <p:cNvSpPr txBox="1"/>
            <p:nvPr/>
          </p:nvSpPr>
          <p:spPr>
            <a:xfrm>
              <a:off x="10191750" y="1575947"/>
              <a:ext cx="99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Residuals</a:t>
              </a:r>
              <a:endParaRPr lang="en-US" sz="1600" baseline="-2500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DD70680-16BF-44DD-8643-EE2841340B0E}"/>
                </a:ext>
              </a:extLst>
            </p:cNvPr>
            <p:cNvSpPr/>
            <p:nvPr/>
          </p:nvSpPr>
          <p:spPr>
            <a:xfrm rot="15464695" flipH="1">
              <a:off x="9673071" y="1278498"/>
              <a:ext cx="236610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99C331C2-EE65-4A05-9DA9-DADBEFA4B735}"/>
              </a:ext>
            </a:extLst>
          </p:cNvPr>
          <p:cNvSpPr txBox="1"/>
          <p:nvPr/>
        </p:nvSpPr>
        <p:spPr>
          <a:xfrm>
            <a:off x="3556314" y="330530"/>
            <a:ext cx="324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Sum of Squares around the Fit</a:t>
            </a:r>
          </a:p>
          <a:p>
            <a:pPr algn="r"/>
            <a:r>
              <a:rPr lang="en-US" b="1" dirty="0" err="1">
                <a:solidFill>
                  <a:srgbClr val="FF0000"/>
                </a:solidFill>
              </a:rPr>
              <a:t>SS</a:t>
            </a:r>
            <a:r>
              <a:rPr lang="en-US" b="1" baseline="-25000" dirty="0" err="1">
                <a:solidFill>
                  <a:srgbClr val="FF0000"/>
                </a:solidFill>
              </a:rPr>
              <a:t>fit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5CAA52-2286-4B40-BA8C-7D689A706AA6}"/>
                  </a:ext>
                </a:extLst>
              </p:cNvPr>
              <p:cNvSpPr txBox="1"/>
              <p:nvPr/>
            </p:nvSpPr>
            <p:spPr>
              <a:xfrm>
                <a:off x="4081808" y="4264606"/>
                <a:ext cx="4885248" cy="304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5CAA52-2286-4B40-BA8C-7D689A706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808" y="4264606"/>
                <a:ext cx="4885248" cy="304763"/>
              </a:xfrm>
              <a:prstGeom prst="rect">
                <a:avLst/>
              </a:prstGeom>
              <a:blipFill>
                <a:blip r:embed="rId2"/>
                <a:stretch>
                  <a:fillRect l="-1748" t="-22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FFF9DBA-2DEC-472D-A0F1-31D954F643BE}"/>
              </a:ext>
            </a:extLst>
          </p:cNvPr>
          <p:cNvSpPr/>
          <p:nvPr/>
        </p:nvSpPr>
        <p:spPr>
          <a:xfrm rot="11151548" flipV="1">
            <a:off x="3438475" y="4458048"/>
            <a:ext cx="1619476" cy="23869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F2FBA1C-E75D-4883-B81E-BBB978CE7666}"/>
              </a:ext>
            </a:extLst>
          </p:cNvPr>
          <p:cNvSpPr/>
          <p:nvPr/>
        </p:nvSpPr>
        <p:spPr>
          <a:xfrm rot="11151548">
            <a:off x="4375708" y="3783237"/>
            <a:ext cx="1627052" cy="44500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E758BA5-FA2B-403A-8366-1EAF420037C7}"/>
              </a:ext>
            </a:extLst>
          </p:cNvPr>
          <p:cNvSpPr/>
          <p:nvPr/>
        </p:nvSpPr>
        <p:spPr>
          <a:xfrm rot="11151548">
            <a:off x="4811257" y="3228881"/>
            <a:ext cx="2078245" cy="97342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0CA9928-C87A-44CA-A1AF-9C480D3E884D}"/>
              </a:ext>
            </a:extLst>
          </p:cNvPr>
          <p:cNvSpPr/>
          <p:nvPr/>
        </p:nvSpPr>
        <p:spPr>
          <a:xfrm rot="11151548">
            <a:off x="5675896" y="2581348"/>
            <a:ext cx="2091138" cy="159616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6E4FA62E-576C-476B-8141-11AA8977C112}"/>
              </a:ext>
            </a:extLst>
          </p:cNvPr>
          <p:cNvSpPr/>
          <p:nvPr/>
        </p:nvSpPr>
        <p:spPr>
          <a:xfrm rot="11151548">
            <a:off x="6241097" y="1820851"/>
            <a:ext cx="2260754" cy="235858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A49ADE3-8AD4-4324-8A19-75D912E1133A}"/>
                  </a:ext>
                </a:extLst>
              </p:cNvPr>
              <p:cNvSpPr/>
              <p:nvPr/>
            </p:nvSpPr>
            <p:spPr>
              <a:xfrm>
                <a:off x="3128157" y="4378341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A49ADE3-8AD4-4324-8A19-75D912E11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157" y="4378341"/>
                <a:ext cx="413896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5579F8-78B3-4324-8ED7-D9AB48DD412B}"/>
                  </a:ext>
                </a:extLst>
              </p:cNvPr>
              <p:cNvSpPr/>
              <p:nvPr/>
            </p:nvSpPr>
            <p:spPr>
              <a:xfrm>
                <a:off x="4097628" y="3558319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5579F8-78B3-4324-8ED7-D9AB48DD4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628" y="3558319"/>
                <a:ext cx="413896" cy="276999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7D3C7D-BEE4-4784-99E2-88F25DDA9D75}"/>
                  </a:ext>
                </a:extLst>
              </p:cNvPr>
              <p:cNvSpPr/>
              <p:nvPr/>
            </p:nvSpPr>
            <p:spPr>
              <a:xfrm>
                <a:off x="4526746" y="2964079"/>
                <a:ext cx="47000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7D3C7D-BEE4-4784-99E2-88F25DDA9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746" y="2964079"/>
                <a:ext cx="47000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4F558B0-6880-4E3D-B756-E722DB407212}"/>
                  </a:ext>
                </a:extLst>
              </p:cNvPr>
              <p:cNvSpPr/>
              <p:nvPr/>
            </p:nvSpPr>
            <p:spPr>
              <a:xfrm>
                <a:off x="5457756" y="2291427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4F558B0-6880-4E3D-B756-E722DB407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56" y="2291427"/>
                <a:ext cx="413896" cy="276999"/>
              </a:xfrm>
              <a:prstGeom prst="rect">
                <a:avLst/>
              </a:prstGeom>
              <a:blipFill>
                <a:blip r:embed="rId6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A836A61-000D-4181-B857-910E26AD0251}"/>
                  </a:ext>
                </a:extLst>
              </p:cNvPr>
              <p:cNvSpPr/>
              <p:nvPr/>
            </p:nvSpPr>
            <p:spPr>
              <a:xfrm>
                <a:off x="6057833" y="1544452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A836A61-000D-4181-B857-910E26AD0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33" y="1544452"/>
                <a:ext cx="413896" cy="276999"/>
              </a:xfrm>
              <a:prstGeom prst="rect">
                <a:avLst/>
              </a:prstGeom>
              <a:blipFill>
                <a:blip r:embed="rId7"/>
                <a:stretch>
                  <a:fillRect l="-147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54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/>
      <p:bldP spid="85" grpId="0"/>
      <p:bldP spid="86" grpId="0"/>
      <p:bldP spid="87" grpId="0"/>
      <p:bldP spid="8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6C848F8-F913-46D4-BB41-42686AA2A7D7}"/>
              </a:ext>
            </a:extLst>
          </p:cNvPr>
          <p:cNvCxnSpPr>
            <a:cxnSpLocks/>
          </p:cNvCxnSpPr>
          <p:nvPr/>
        </p:nvCxnSpPr>
        <p:spPr>
          <a:xfrm flipV="1">
            <a:off x="3210145" y="956345"/>
            <a:ext cx="0" cy="387300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CF99E47-4D05-4010-A254-9DAC558D0247}"/>
              </a:ext>
            </a:extLst>
          </p:cNvPr>
          <p:cNvCxnSpPr>
            <a:cxnSpLocks/>
          </p:cNvCxnSpPr>
          <p:nvPr/>
        </p:nvCxnSpPr>
        <p:spPr>
          <a:xfrm flipV="1">
            <a:off x="6118329" y="922789"/>
            <a:ext cx="0" cy="390376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F64551-7912-40A3-A5B1-0A51EB1ECE64}"/>
              </a:ext>
            </a:extLst>
          </p:cNvPr>
          <p:cNvCxnSpPr>
            <a:cxnSpLocks/>
          </p:cNvCxnSpPr>
          <p:nvPr/>
        </p:nvCxnSpPr>
        <p:spPr>
          <a:xfrm flipV="1">
            <a:off x="3064205" y="1430224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A406-F87D-4B3A-BE59-7A6A456196F4}"/>
              </a:ext>
            </a:extLst>
          </p:cNvPr>
          <p:cNvGrpSpPr/>
          <p:nvPr/>
        </p:nvGrpSpPr>
        <p:grpSpPr>
          <a:xfrm>
            <a:off x="1928344" y="1086384"/>
            <a:ext cx="1001720" cy="3877449"/>
            <a:chOff x="4929947" y="1240281"/>
            <a:chExt cx="1001720" cy="387744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E71AD5-9131-4DCD-A06C-8726FD74C4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161DD9-914E-4D60-B83A-97FFC50DB06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6BAA4C-A688-4653-8F3A-972A77FACEB4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66EF42-CBF8-4C81-8D27-C5E8E89CD847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CB488-E9EB-4661-B485-F81982EFCC7B}"/>
                </a:ext>
              </a:extLst>
            </p:cNvPr>
            <p:cNvSpPr txBox="1"/>
            <p:nvPr/>
          </p:nvSpPr>
          <p:spPr>
            <a:xfrm>
              <a:off x="4929947" y="2702051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235AAF-D6BF-402F-8E7D-383F42A7A526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B700A-1F69-45DD-ABC4-86BFBB5B6260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D1728F-F726-4462-B908-E207E60C49A8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D00102-1EDF-46CC-95B6-090FB9A824C8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208EA-2FF0-4FAE-AAF0-BD50F4F6E80B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A88937-EE19-4618-860A-737952E4FCB1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93FCE8-00AC-4A59-87E0-FD5B42848408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6EB1D5-52AA-4B8B-832F-E188C45F22EF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7F5335-31A2-40DA-9488-B0B71958383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73431-E6CC-4E5E-BD72-CAB4B43EEBAD}"/>
              </a:ext>
            </a:extLst>
          </p:cNvPr>
          <p:cNvGrpSpPr/>
          <p:nvPr/>
        </p:nvGrpSpPr>
        <p:grpSpPr>
          <a:xfrm>
            <a:off x="2870264" y="4779852"/>
            <a:ext cx="3776286" cy="604867"/>
            <a:chOff x="3910242" y="6067659"/>
            <a:chExt cx="3776286" cy="60486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473D8-3DF5-48E1-BD1F-93F1DB7A723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604867"/>
              <a:chOff x="3911243" y="6067659"/>
              <a:chExt cx="3775285" cy="60486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B4DAB-6764-4B99-A437-7551B667EE40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C21F17-FA21-49E8-9C4B-67AD9FDCF5C2}"/>
                  </a:ext>
                </a:extLst>
              </p:cNvPr>
              <p:cNvSpPr txBox="1"/>
              <p:nvPr/>
            </p:nvSpPr>
            <p:spPr>
              <a:xfrm>
                <a:off x="5420489" y="6303194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E91D9F-3BB6-4D31-96B5-E06205B20DB7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EA303D-E2C2-4FD4-A6EA-002B42885C25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0206AE-17E0-445B-A0BA-374CC45B65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5C482BC-9688-485F-9044-F87CE270074E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E51F8D-0BB0-4A92-8C68-2822909CD2BC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5C55AEB-7492-4911-8AC2-898436B8DF0F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18CAF-F728-4537-BE75-B52FFF73B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7C076355-0D64-4FF8-8557-1CA526F9003C}"/>
              </a:ext>
            </a:extLst>
          </p:cNvPr>
          <p:cNvSpPr/>
          <p:nvPr/>
        </p:nvSpPr>
        <p:spPr>
          <a:xfrm>
            <a:off x="3176578" y="44142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6A6290-C099-4F48-9BA5-3D84627390A2}"/>
              </a:ext>
            </a:extLst>
          </p:cNvPr>
          <p:cNvSpPr/>
          <p:nvPr/>
        </p:nvSpPr>
        <p:spPr>
          <a:xfrm>
            <a:off x="4133849" y="37681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E14C79-907B-49DE-B70E-D619CBF48054}"/>
              </a:ext>
            </a:extLst>
          </p:cNvPr>
          <p:cNvSpPr/>
          <p:nvPr/>
        </p:nvSpPr>
        <p:spPr>
          <a:xfrm>
            <a:off x="4564855" y="297042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D6DC0-0C1F-4BE6-9D8E-CA3F22F98D55}"/>
              </a:ext>
            </a:extLst>
          </p:cNvPr>
          <p:cNvSpPr/>
          <p:nvPr/>
        </p:nvSpPr>
        <p:spPr>
          <a:xfrm>
            <a:off x="5498305" y="252988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D918A2-6BB9-402F-B40E-1DB46728DB6D}"/>
              </a:ext>
            </a:extLst>
          </p:cNvPr>
          <p:cNvSpPr/>
          <p:nvPr/>
        </p:nvSpPr>
        <p:spPr>
          <a:xfrm>
            <a:off x="6081711" y="153929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D2855A9-F6B7-4A34-8D2E-5FF7F6C7A6C4}"/>
              </a:ext>
            </a:extLst>
          </p:cNvPr>
          <p:cNvCxnSpPr>
            <a:cxnSpLocks/>
          </p:cNvCxnSpPr>
          <p:nvPr/>
        </p:nvCxnSpPr>
        <p:spPr>
          <a:xfrm flipV="1">
            <a:off x="3217178" y="1069597"/>
            <a:ext cx="2878822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AF513E9-286A-42F5-9A9A-F31AA5E3EAE8}"/>
              </a:ext>
            </a:extLst>
          </p:cNvPr>
          <p:cNvSpPr txBox="1"/>
          <p:nvPr/>
        </p:nvSpPr>
        <p:spPr>
          <a:xfrm>
            <a:off x="3896686" y="734037"/>
            <a:ext cx="143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Interpolation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9FDDF01-D61C-48E1-81A8-38A1DB6EA89D}"/>
              </a:ext>
            </a:extLst>
          </p:cNvPr>
          <p:cNvCxnSpPr>
            <a:cxnSpLocks/>
          </p:cNvCxnSpPr>
          <p:nvPr/>
        </p:nvCxnSpPr>
        <p:spPr>
          <a:xfrm>
            <a:off x="6146333" y="1083578"/>
            <a:ext cx="142473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FF4B945-F8BE-4D90-8538-5E037CCB4FEA}"/>
              </a:ext>
            </a:extLst>
          </p:cNvPr>
          <p:cNvCxnSpPr>
            <a:cxnSpLocks/>
          </p:cNvCxnSpPr>
          <p:nvPr/>
        </p:nvCxnSpPr>
        <p:spPr>
          <a:xfrm flipH="1" flipV="1">
            <a:off x="1782666" y="1069596"/>
            <a:ext cx="1404000" cy="1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735F69F-02AD-4848-BE05-D4E7FF1872D4}"/>
              </a:ext>
            </a:extLst>
          </p:cNvPr>
          <p:cNvSpPr txBox="1"/>
          <p:nvPr/>
        </p:nvSpPr>
        <p:spPr>
          <a:xfrm>
            <a:off x="1823208" y="753610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Extrapolation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2C93494-8D1B-45FD-BD0F-996BFDF05F1C}"/>
              </a:ext>
            </a:extLst>
          </p:cNvPr>
          <p:cNvSpPr txBox="1"/>
          <p:nvPr/>
        </p:nvSpPr>
        <p:spPr>
          <a:xfrm>
            <a:off x="6096000" y="773184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Extrapolation</a:t>
            </a:r>
          </a:p>
        </p:txBody>
      </p:sp>
    </p:spTree>
    <p:extLst>
      <p:ext uri="{BB962C8B-B14F-4D97-AF65-F5344CB8AC3E}">
        <p14:creationId xmlns:p14="http://schemas.microsoft.com/office/powerpoint/2010/main" val="1632482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79CB-359A-489D-A7C3-B17BC5C0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FB7CE04-93ED-4B01-A38B-C53391D7E166}"/>
              </a:ext>
            </a:extLst>
          </p:cNvPr>
          <p:cNvSpPr/>
          <p:nvPr/>
        </p:nvSpPr>
        <p:spPr>
          <a:xfrm rot="20858790">
            <a:off x="3842772" y="4614733"/>
            <a:ext cx="254319" cy="97729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2EDDA-C421-4F09-8BB7-A00F90415BCA}"/>
              </a:ext>
            </a:extLst>
          </p:cNvPr>
          <p:cNvSpPr/>
          <p:nvPr/>
        </p:nvSpPr>
        <p:spPr>
          <a:xfrm>
            <a:off x="3518938" y="5467001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F-value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5C9FE-96B8-47F4-A556-1670FA3EB116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51CB06-63BB-47E1-9579-5ADB32674397}"/>
              </a:ext>
            </a:extLst>
          </p:cNvPr>
          <p:cNvSpPr/>
          <p:nvPr/>
        </p:nvSpPr>
        <p:spPr>
          <a:xfrm>
            <a:off x="6238894" y="53622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</p:spTree>
    <p:extLst>
      <p:ext uri="{BB962C8B-B14F-4D97-AF65-F5344CB8AC3E}">
        <p14:creationId xmlns:p14="http://schemas.microsoft.com/office/powerpoint/2010/main" val="874863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79CB-359A-489D-A7C3-B17BC5C0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FB7CE04-93ED-4B01-A38B-C53391D7E166}"/>
              </a:ext>
            </a:extLst>
          </p:cNvPr>
          <p:cNvSpPr/>
          <p:nvPr/>
        </p:nvSpPr>
        <p:spPr>
          <a:xfrm rot="6549195">
            <a:off x="2692524" y="3490082"/>
            <a:ext cx="859264" cy="122987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40037C-194C-46DF-AB2F-ACC1F6E1FCA3}"/>
              </a:ext>
            </a:extLst>
          </p:cNvPr>
          <p:cNvSpPr/>
          <p:nvPr/>
        </p:nvSpPr>
        <p:spPr>
          <a:xfrm>
            <a:off x="5341795" y="308505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2EDDA-C421-4F09-8BB7-A00F90415BCA}"/>
              </a:ext>
            </a:extLst>
          </p:cNvPr>
          <p:cNvSpPr/>
          <p:nvPr/>
        </p:nvSpPr>
        <p:spPr>
          <a:xfrm>
            <a:off x="1174215" y="415831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79B4391-D00E-4824-8E2B-D136CA415D3D}"/>
              </a:ext>
            </a:extLst>
          </p:cNvPr>
          <p:cNvSpPr/>
          <p:nvPr/>
        </p:nvSpPr>
        <p:spPr>
          <a:xfrm rot="14650025" flipH="1">
            <a:off x="5131288" y="21043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5E64D4-CCDC-4191-8610-80F95AF4D1AB}"/>
              </a:ext>
            </a:extLst>
          </p:cNvPr>
          <p:cNvSpPr/>
          <p:nvPr/>
        </p:nvSpPr>
        <p:spPr>
          <a:xfrm>
            <a:off x="5788964" y="2380727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model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CAD6CF-102D-497E-9F47-F7046F11D701}"/>
              </a:ext>
            </a:extLst>
          </p:cNvPr>
          <p:cNvSpPr/>
          <p:nvPr/>
        </p:nvSpPr>
        <p:spPr>
          <a:xfrm rot="14650025" flipH="1">
            <a:off x="4662474" y="2934152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13396F-B351-44A5-974B-2D7F2327D265}"/>
              </a:ext>
            </a:extLst>
          </p:cNvPr>
          <p:cNvSpPr/>
          <p:nvPr/>
        </p:nvSpPr>
        <p:spPr>
          <a:xfrm rot="18744793" flipH="1">
            <a:off x="4696765" y="4355283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7567BD-395A-4658-9652-EE389F6845B7}"/>
              </a:ext>
            </a:extLst>
          </p:cNvPr>
          <p:cNvSpPr/>
          <p:nvPr/>
        </p:nvSpPr>
        <p:spPr>
          <a:xfrm>
            <a:off x="4660365" y="529369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US" baseline="30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5C9FE-96B8-47F4-A556-1670FA3EB116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51CB06-63BB-47E1-9579-5ADB32674397}"/>
              </a:ext>
            </a:extLst>
          </p:cNvPr>
          <p:cNvSpPr/>
          <p:nvPr/>
        </p:nvSpPr>
        <p:spPr>
          <a:xfrm>
            <a:off x="6238894" y="53622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8E8E8F-50F4-4377-BEF1-60E52F90661F}"/>
              </a:ext>
            </a:extLst>
          </p:cNvPr>
          <p:cNvSpPr/>
          <p:nvPr/>
        </p:nvSpPr>
        <p:spPr>
          <a:xfrm rot="20858790" flipH="1">
            <a:off x="2865038" y="4728679"/>
            <a:ext cx="884328" cy="56904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94E562-644B-4A7E-B2D0-44304F12F931}"/>
              </a:ext>
            </a:extLst>
          </p:cNvPr>
          <p:cNvSpPr/>
          <p:nvPr/>
        </p:nvSpPr>
        <p:spPr>
          <a:xfrm>
            <a:off x="2235423" y="532858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F-value</a:t>
            </a:r>
          </a:p>
        </p:txBody>
      </p:sp>
    </p:spTree>
    <p:extLst>
      <p:ext uri="{BB962C8B-B14F-4D97-AF65-F5344CB8AC3E}">
        <p14:creationId xmlns:p14="http://schemas.microsoft.com/office/powerpoint/2010/main" val="3694104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C138B0-B203-4E17-B41A-0A9E0547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89ED52C-8A12-401E-8B43-BC804D8FA258}"/>
              </a:ext>
            </a:extLst>
          </p:cNvPr>
          <p:cNvSpPr/>
          <p:nvPr/>
        </p:nvSpPr>
        <p:spPr>
          <a:xfrm rot="6549195">
            <a:off x="2692524" y="3490082"/>
            <a:ext cx="859264" cy="122987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53043A6-491A-4487-B165-5A369EECCCD9}"/>
              </a:ext>
            </a:extLst>
          </p:cNvPr>
          <p:cNvSpPr/>
          <p:nvPr/>
        </p:nvSpPr>
        <p:spPr>
          <a:xfrm rot="14650025" flipH="1">
            <a:off x="5131288" y="21043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24C4DFF-DD9B-47A6-A1C5-EFCC3027B13A}"/>
              </a:ext>
            </a:extLst>
          </p:cNvPr>
          <p:cNvSpPr/>
          <p:nvPr/>
        </p:nvSpPr>
        <p:spPr>
          <a:xfrm rot="14650025" flipH="1">
            <a:off x="4662474" y="2934152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A18180F-0C6D-4CAA-A399-BF8C6DDAD209}"/>
              </a:ext>
            </a:extLst>
          </p:cNvPr>
          <p:cNvSpPr/>
          <p:nvPr/>
        </p:nvSpPr>
        <p:spPr>
          <a:xfrm rot="18744793" flipH="1">
            <a:off x="4696765" y="4355283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5A1DF4E-21B7-4C68-BD0F-EFC25C45E502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41CA65-F992-488D-8AA3-478EA1CD42B6}"/>
              </a:ext>
            </a:extLst>
          </p:cNvPr>
          <p:cNvSpPr/>
          <p:nvPr/>
        </p:nvSpPr>
        <p:spPr>
          <a:xfrm rot="20858790" flipH="1">
            <a:off x="2865038" y="4728679"/>
            <a:ext cx="884328" cy="56904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00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9FC8B2-C0A0-4D43-A2B3-BF3EBA08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00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CF13F4-5DD5-4D9B-A93B-59A666C9E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45" y="1363211"/>
            <a:ext cx="5443390" cy="4387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C2AAE3-55F1-4239-9486-450CF894FF7E}"/>
              </a:ext>
            </a:extLst>
          </p:cNvPr>
          <p:cNvSpPr txBox="1"/>
          <p:nvPr/>
        </p:nvSpPr>
        <p:spPr>
          <a:xfrm>
            <a:off x="8229600" y="562062"/>
            <a:ext cx="199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regression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B38C39B-08A1-4E44-83A3-14A93CE3B2A5}"/>
              </a:ext>
            </a:extLst>
          </p:cNvPr>
          <p:cNvSpPr/>
          <p:nvPr/>
        </p:nvSpPr>
        <p:spPr>
          <a:xfrm rot="1639910" flipV="1">
            <a:off x="4300342" y="3558437"/>
            <a:ext cx="859264" cy="121509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F38A73-C0F9-412F-9D19-699D663961A5}"/>
              </a:ext>
            </a:extLst>
          </p:cNvPr>
          <p:cNvSpPr/>
          <p:nvPr/>
        </p:nvSpPr>
        <p:spPr>
          <a:xfrm>
            <a:off x="5301842" y="3294777"/>
            <a:ext cx="1168273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F1E27C-CC87-4E98-AD8A-C33DC77D81ED}"/>
              </a:ext>
            </a:extLst>
          </p:cNvPr>
          <p:cNvSpPr/>
          <p:nvPr/>
        </p:nvSpPr>
        <p:spPr>
          <a:xfrm>
            <a:off x="5314184" y="3726285"/>
            <a:ext cx="1149534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4BF3DF-5C43-4E81-A7A3-B0EDFEBE2C8D}"/>
              </a:ext>
            </a:extLst>
          </p:cNvPr>
          <p:cNvSpPr/>
          <p:nvPr/>
        </p:nvSpPr>
        <p:spPr>
          <a:xfrm rot="14650025" flipH="1">
            <a:off x="4591168" y="3039014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BDCF8C6-D10F-4C72-B766-93EAA3B98DB6}"/>
              </a:ext>
            </a:extLst>
          </p:cNvPr>
          <p:cNvSpPr/>
          <p:nvPr/>
        </p:nvSpPr>
        <p:spPr>
          <a:xfrm rot="1639910" flipV="1">
            <a:off x="4350878" y="3590309"/>
            <a:ext cx="744249" cy="130065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00C15DD-0A9D-4A21-A0CB-1A4E88D52339}"/>
              </a:ext>
            </a:extLst>
          </p:cNvPr>
          <p:cNvSpPr/>
          <p:nvPr/>
        </p:nvSpPr>
        <p:spPr>
          <a:xfrm rot="18744793" flipH="1">
            <a:off x="5853890" y="4235160"/>
            <a:ext cx="1020203" cy="40822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DCF66F-5408-4C64-BC3C-78A0FD4F629E}"/>
              </a:ext>
            </a:extLst>
          </p:cNvPr>
          <p:cNvSpPr/>
          <p:nvPr/>
        </p:nvSpPr>
        <p:spPr>
          <a:xfrm rot="18744793" flipH="1">
            <a:off x="5906905" y="4100018"/>
            <a:ext cx="922818" cy="52336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ABFAE8-6882-410F-A9BC-35D74B85C5EC}"/>
              </a:ext>
            </a:extLst>
          </p:cNvPr>
          <p:cNvSpPr/>
          <p:nvPr/>
        </p:nvSpPr>
        <p:spPr>
          <a:xfrm>
            <a:off x="6738038" y="3858936"/>
            <a:ext cx="2401768" cy="4949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P-values for Individual variables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BDA9693-099C-4214-9EB3-BD838CCD3A50}"/>
              </a:ext>
            </a:extLst>
          </p:cNvPr>
          <p:cNvSpPr/>
          <p:nvPr/>
        </p:nvSpPr>
        <p:spPr>
          <a:xfrm rot="18744793" flipH="1">
            <a:off x="6057446" y="4780270"/>
            <a:ext cx="638917" cy="84455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D99C784-C9FF-4EC0-9908-D06440B7C90B}"/>
              </a:ext>
            </a:extLst>
          </p:cNvPr>
          <p:cNvSpPr/>
          <p:nvPr/>
        </p:nvSpPr>
        <p:spPr>
          <a:xfrm>
            <a:off x="6655546" y="5020811"/>
            <a:ext cx="2618483" cy="3663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P-values for full model</a:t>
            </a:r>
          </a:p>
        </p:txBody>
      </p:sp>
    </p:spTree>
    <p:extLst>
      <p:ext uri="{BB962C8B-B14F-4D97-AF65-F5344CB8AC3E}">
        <p14:creationId xmlns:p14="http://schemas.microsoft.com/office/powerpoint/2010/main" val="1651576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Rabbit">
            <a:extLst>
              <a:ext uri="{FF2B5EF4-FFF2-40B4-BE49-F238E27FC236}">
                <a16:creationId xmlns:a16="http://schemas.microsoft.com/office/drawing/2014/main" id="{225DFA00-DE0D-4FBA-B203-1DCB0316C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0643" y="4867288"/>
            <a:ext cx="180000" cy="180000"/>
          </a:xfrm>
          <a:prstGeom prst="rect">
            <a:avLst/>
          </a:prstGeom>
        </p:spPr>
      </p:pic>
      <p:pic>
        <p:nvPicPr>
          <p:cNvPr id="3" name="Graphic 2" descr="Rabbit">
            <a:extLst>
              <a:ext uri="{FF2B5EF4-FFF2-40B4-BE49-F238E27FC236}">
                <a16:creationId xmlns:a16="http://schemas.microsoft.com/office/drawing/2014/main" id="{3412189E-7AE7-4EC2-8D85-0CBC7E884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9827" y="4712527"/>
            <a:ext cx="360000" cy="360000"/>
          </a:xfrm>
          <a:prstGeom prst="rect">
            <a:avLst/>
          </a:prstGeom>
        </p:spPr>
      </p:pic>
      <p:pic>
        <p:nvPicPr>
          <p:cNvPr id="4" name="Graphic 3" descr="Rabbit">
            <a:extLst>
              <a:ext uri="{FF2B5EF4-FFF2-40B4-BE49-F238E27FC236}">
                <a16:creationId xmlns:a16="http://schemas.microsoft.com/office/drawing/2014/main" id="{8E2DD8C4-B17A-4DD6-9462-17B4F8A28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1801" y="3946100"/>
            <a:ext cx="1260000" cy="12600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3EF75058-B861-4897-B01F-051D6261A7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84094" y="4256407"/>
            <a:ext cx="900000" cy="900000"/>
          </a:xfrm>
          <a:prstGeom prst="rect">
            <a:avLst/>
          </a:prstGeom>
        </p:spPr>
      </p:pic>
      <p:pic>
        <p:nvPicPr>
          <p:cNvPr id="6" name="Graphic 5" descr="Rabbit">
            <a:extLst>
              <a:ext uri="{FF2B5EF4-FFF2-40B4-BE49-F238E27FC236}">
                <a16:creationId xmlns:a16="http://schemas.microsoft.com/office/drawing/2014/main" id="{10EF9087-29DB-4332-9858-63D83F873F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5648" y="4568602"/>
            <a:ext cx="540000" cy="540000"/>
          </a:xfrm>
          <a:prstGeom prst="rect">
            <a:avLst/>
          </a:prstGeom>
        </p:spPr>
      </p:pic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EA64A77E-F70F-4664-808E-B105430272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54003" y="4407891"/>
            <a:ext cx="720000" cy="720000"/>
          </a:xfrm>
          <a:prstGeom prst="rect">
            <a:avLst/>
          </a:prstGeom>
        </p:spPr>
      </p:pic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D02F6784-3399-44BD-B32C-DF62E5687C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77481" y="4102988"/>
            <a:ext cx="1080000" cy="1080000"/>
          </a:xfrm>
          <a:prstGeom prst="rect">
            <a:avLst/>
          </a:prstGeom>
        </p:spPr>
      </p:pic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53922BBD-0BB1-4BC5-9422-3CA25134BD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62686" y="3640406"/>
            <a:ext cx="1620000" cy="16200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C35FD19D-455D-4BB3-B5EA-5B412084A8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11075" y="3791916"/>
            <a:ext cx="1440000" cy="14400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2BAEF8D8-F08B-4B86-97B0-6522D9D96B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89216" y="3485570"/>
            <a:ext cx="1800000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7E1869-5489-47B2-81CB-7B1A309F1AB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02284" y="3791916"/>
            <a:ext cx="197688" cy="12553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ED09FF-AD0D-4536-85E7-053C4D8A95D1}"/>
              </a:ext>
            </a:extLst>
          </p:cNvPr>
          <p:cNvSpPr txBox="1"/>
          <p:nvPr/>
        </p:nvSpPr>
        <p:spPr>
          <a:xfrm>
            <a:off x="11123802" y="3699545"/>
            <a:ext cx="54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7751AA-6946-4992-B3E2-6391527FDAC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4924" y="866775"/>
            <a:ext cx="3390900" cy="2562225"/>
          </a:xfrm>
          <a:prstGeom prst="rect">
            <a:avLst/>
          </a:prstGeom>
        </p:spPr>
      </p:pic>
      <p:pic>
        <p:nvPicPr>
          <p:cNvPr id="29" name="Graphic 28" descr="Rabbit">
            <a:extLst>
              <a:ext uri="{FF2B5EF4-FFF2-40B4-BE49-F238E27FC236}">
                <a16:creationId xmlns:a16="http://schemas.microsoft.com/office/drawing/2014/main" id="{286CBABE-CB36-4EAB-BD79-15C11CFE07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0315" y="1863338"/>
            <a:ext cx="1620000" cy="162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ADFCC5E-AD04-4465-9581-9E8B5A5EF040}"/>
              </a:ext>
            </a:extLst>
          </p:cNvPr>
          <p:cNvSpPr txBox="1"/>
          <p:nvPr/>
        </p:nvSpPr>
        <p:spPr>
          <a:xfrm>
            <a:off x="2919368" y="115768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?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5621B1E-743C-440E-AD77-88FCC82FBD5B}"/>
              </a:ext>
            </a:extLst>
          </p:cNvPr>
          <p:cNvSpPr/>
          <p:nvPr/>
        </p:nvSpPr>
        <p:spPr>
          <a:xfrm>
            <a:off x="1418049" y="5041784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71352E-F4FA-4770-9013-985F3095D3D2}"/>
              </a:ext>
            </a:extLst>
          </p:cNvPr>
          <p:cNvSpPr/>
          <p:nvPr/>
        </p:nvSpPr>
        <p:spPr>
          <a:xfrm>
            <a:off x="2026862" y="5037128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1.5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63AA3D-B688-48DA-8296-F257BE4D146D}"/>
              </a:ext>
            </a:extLst>
          </p:cNvPr>
          <p:cNvSpPr/>
          <p:nvPr/>
        </p:nvSpPr>
        <p:spPr>
          <a:xfrm>
            <a:off x="2805379" y="5036377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3.5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3B6C682-2661-4DA8-B054-DC6603186B5B}"/>
              </a:ext>
            </a:extLst>
          </p:cNvPr>
          <p:cNvSpPr/>
          <p:nvPr/>
        </p:nvSpPr>
        <p:spPr>
          <a:xfrm>
            <a:off x="3574887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3.6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5CB6D4-670D-43B8-A7E8-DDF8E4313D53}"/>
              </a:ext>
            </a:extLst>
          </p:cNvPr>
          <p:cNvSpPr/>
          <p:nvPr/>
        </p:nvSpPr>
        <p:spPr>
          <a:xfrm>
            <a:off x="4205507" y="5040131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A053FF3-B4B8-4F8C-9920-A87F4ABBB0A1}"/>
              </a:ext>
            </a:extLst>
          </p:cNvPr>
          <p:cNvSpPr/>
          <p:nvPr/>
        </p:nvSpPr>
        <p:spPr>
          <a:xfrm>
            <a:off x="5074862" y="5031122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4.5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ED4E82C-F280-46D5-99A9-59E066B6D6E3}"/>
              </a:ext>
            </a:extLst>
          </p:cNvPr>
          <p:cNvSpPr/>
          <p:nvPr/>
        </p:nvSpPr>
        <p:spPr>
          <a:xfrm>
            <a:off x="6114018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5.1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D12F424-56BD-4F69-8519-AA52C915694E}"/>
              </a:ext>
            </a:extLst>
          </p:cNvPr>
          <p:cNvSpPr/>
          <p:nvPr/>
        </p:nvSpPr>
        <p:spPr>
          <a:xfrm>
            <a:off x="7421673" y="5035626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5.6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319E6D-8EE2-4449-89F4-C6E4B3E7183F}"/>
              </a:ext>
            </a:extLst>
          </p:cNvPr>
          <p:cNvSpPr/>
          <p:nvPr/>
        </p:nvSpPr>
        <p:spPr>
          <a:xfrm>
            <a:off x="8696427" y="5017608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6.1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8E8A074-E476-4848-A3CB-BA679ED02235}"/>
              </a:ext>
            </a:extLst>
          </p:cNvPr>
          <p:cNvSpPr/>
          <p:nvPr/>
        </p:nvSpPr>
        <p:spPr>
          <a:xfrm>
            <a:off x="10182890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8CB322D-02FA-4EE4-9337-37730BE3875F}"/>
              </a:ext>
            </a:extLst>
          </p:cNvPr>
          <p:cNvSpPr/>
          <p:nvPr/>
        </p:nvSpPr>
        <p:spPr>
          <a:xfrm>
            <a:off x="4692144" y="3213000"/>
            <a:ext cx="288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6.8</a:t>
            </a:r>
          </a:p>
        </p:txBody>
      </p:sp>
      <p:pic>
        <p:nvPicPr>
          <p:cNvPr id="44" name="Graphic 43" descr="Rabbit">
            <a:extLst>
              <a:ext uri="{FF2B5EF4-FFF2-40B4-BE49-F238E27FC236}">
                <a16:creationId xmlns:a16="http://schemas.microsoft.com/office/drawing/2014/main" id="{C4303023-1770-479D-9237-04BE1769411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41249" y="972618"/>
            <a:ext cx="2627085" cy="2627085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18B879E9-5E6D-4230-8647-2E9755CC2308}"/>
              </a:ext>
            </a:extLst>
          </p:cNvPr>
          <p:cNvSpPr/>
          <p:nvPr/>
        </p:nvSpPr>
        <p:spPr>
          <a:xfrm>
            <a:off x="6839099" y="3182803"/>
            <a:ext cx="288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8.8</a:t>
            </a:r>
          </a:p>
        </p:txBody>
      </p:sp>
    </p:spTree>
    <p:extLst>
      <p:ext uri="{BB962C8B-B14F-4D97-AF65-F5344CB8AC3E}">
        <p14:creationId xmlns:p14="http://schemas.microsoft.com/office/powerpoint/2010/main" val="4139013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F357F0-CDBD-408B-98C8-ACEBE4B018A5}"/>
              </a:ext>
            </a:extLst>
          </p:cNvPr>
          <p:cNvSpPr/>
          <p:nvPr/>
        </p:nvSpPr>
        <p:spPr>
          <a:xfrm>
            <a:off x="3225567" y="1072489"/>
            <a:ext cx="5746459" cy="5026308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AC9ADE-DEC8-49D2-8667-953F5235C80A}"/>
              </a:ext>
            </a:extLst>
          </p:cNvPr>
          <p:cNvCxnSpPr>
            <a:cxnSpLocks/>
            <a:endCxn id="2" idx="3"/>
          </p:cNvCxnSpPr>
          <p:nvPr/>
        </p:nvCxnSpPr>
        <p:spPr>
          <a:xfrm>
            <a:off x="2986481" y="3585643"/>
            <a:ext cx="59855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367F8F-728A-4FD9-AA16-2FAF4D6A5ED6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6096000" y="813732"/>
            <a:ext cx="2797" cy="5285065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25BA29-A1B7-4F39-9152-FE74778AAFB0}"/>
              </a:ext>
            </a:extLst>
          </p:cNvPr>
          <p:cNvSpPr txBox="1"/>
          <p:nvPr/>
        </p:nvSpPr>
        <p:spPr>
          <a:xfrm>
            <a:off x="8940414" y="3374363"/>
            <a:ext cx="119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God’s divine judgement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38C02-0797-4C45-BDE8-0E9EC4BE3808}"/>
              </a:ext>
            </a:extLst>
          </p:cNvPr>
          <p:cNvSpPr txBox="1"/>
          <p:nvPr/>
        </p:nvSpPr>
        <p:spPr>
          <a:xfrm>
            <a:off x="4957322" y="6138776"/>
            <a:ext cx="227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</a:t>
            </a:r>
            <a:endParaRPr lang="en-US" dirty="0"/>
          </a:p>
          <a:p>
            <a:pPr algn="ctr"/>
            <a:r>
              <a:rPr lang="en-US" dirty="0"/>
              <a:t>Human judgement (</a:t>
            </a:r>
            <a:r>
              <a:rPr lang="en-US" dirty="0">
                <a:sym typeface="Symbol" panose="05050102010706020507" pitchFamily="18" charset="2"/>
              </a:rPr>
              <a:t>)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82F7ED-8BF8-4A36-88DF-8E0BC3929A37}"/>
              </a:ext>
            </a:extLst>
          </p:cNvPr>
          <p:cNvSpPr/>
          <p:nvPr/>
        </p:nvSpPr>
        <p:spPr>
          <a:xfrm>
            <a:off x="5310726" y="365760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024FD5-D85B-42B4-9599-3A04F9E8C730}"/>
              </a:ext>
            </a:extLst>
          </p:cNvPr>
          <p:cNvSpPr/>
          <p:nvPr/>
        </p:nvSpPr>
        <p:spPr>
          <a:xfrm>
            <a:off x="5692852" y="379648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287EC7-4146-4436-BCA2-604BB41E676A}"/>
              </a:ext>
            </a:extLst>
          </p:cNvPr>
          <p:cNvSpPr/>
          <p:nvPr/>
        </p:nvSpPr>
        <p:spPr>
          <a:xfrm>
            <a:off x="5174091" y="4156091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D353AF-FBE7-47AD-9EC6-C242B2FDB417}"/>
              </a:ext>
            </a:extLst>
          </p:cNvPr>
          <p:cNvSpPr/>
          <p:nvPr/>
        </p:nvSpPr>
        <p:spPr>
          <a:xfrm>
            <a:off x="5043462" y="4624552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E11D26-3816-49F6-A5ED-77D921A4D473}"/>
              </a:ext>
            </a:extLst>
          </p:cNvPr>
          <p:cNvSpPr/>
          <p:nvPr/>
        </p:nvSpPr>
        <p:spPr>
          <a:xfrm>
            <a:off x="4430109" y="4763439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8C274E-D226-4D32-9AAB-041E305BF7C7}"/>
              </a:ext>
            </a:extLst>
          </p:cNvPr>
          <p:cNvSpPr/>
          <p:nvPr/>
        </p:nvSpPr>
        <p:spPr>
          <a:xfrm>
            <a:off x="5698355" y="411666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AFBB57-B22A-49CC-AF78-18C602FB3A57}"/>
              </a:ext>
            </a:extLst>
          </p:cNvPr>
          <p:cNvSpPr/>
          <p:nvPr/>
        </p:nvSpPr>
        <p:spPr>
          <a:xfrm>
            <a:off x="6226627" y="2852808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417199-D22B-43B6-887F-FCC71F6E0307}"/>
              </a:ext>
            </a:extLst>
          </p:cNvPr>
          <p:cNvSpPr/>
          <p:nvPr/>
        </p:nvSpPr>
        <p:spPr>
          <a:xfrm>
            <a:off x="6803194" y="321766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39E18A6-160F-4962-BDBF-FDD51A2B7B77}"/>
              </a:ext>
            </a:extLst>
          </p:cNvPr>
          <p:cNvSpPr/>
          <p:nvPr/>
        </p:nvSpPr>
        <p:spPr>
          <a:xfrm>
            <a:off x="6893283" y="2330294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148A81-768C-4AC3-A94A-571857126D21}"/>
              </a:ext>
            </a:extLst>
          </p:cNvPr>
          <p:cNvSpPr/>
          <p:nvPr/>
        </p:nvSpPr>
        <p:spPr>
          <a:xfrm>
            <a:off x="6830220" y="2758215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5087AD-CEB2-49C2-90C2-D54B3DA95196}"/>
              </a:ext>
            </a:extLst>
          </p:cNvPr>
          <p:cNvSpPr/>
          <p:nvPr/>
        </p:nvSpPr>
        <p:spPr>
          <a:xfrm>
            <a:off x="7378439" y="243364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9068C5-0DEE-4C58-8A6C-6091950E2F85}"/>
              </a:ext>
            </a:extLst>
          </p:cNvPr>
          <p:cNvSpPr/>
          <p:nvPr/>
        </p:nvSpPr>
        <p:spPr>
          <a:xfrm>
            <a:off x="4851659" y="376446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B67DA8A-0C04-445B-9AE3-176C7600798B}"/>
              </a:ext>
            </a:extLst>
          </p:cNvPr>
          <p:cNvSpPr/>
          <p:nvPr/>
        </p:nvSpPr>
        <p:spPr>
          <a:xfrm>
            <a:off x="5765130" y="3138881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A930FA-8AD7-485A-B148-CD1FD4AF0883}"/>
              </a:ext>
            </a:extLst>
          </p:cNvPr>
          <p:cNvSpPr/>
          <p:nvPr/>
        </p:nvSpPr>
        <p:spPr>
          <a:xfrm>
            <a:off x="6425449" y="3717068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14474-7D16-415C-9272-D8B280464B17}"/>
              </a:ext>
            </a:extLst>
          </p:cNvPr>
          <p:cNvSpPr txBox="1"/>
          <p:nvPr/>
        </p:nvSpPr>
        <p:spPr>
          <a:xfrm>
            <a:off x="3171039" y="1108744"/>
            <a:ext cx="29920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II error</a:t>
            </a:r>
          </a:p>
          <a:p>
            <a:pPr algn="ctr"/>
            <a:r>
              <a:rPr lang="en-US" sz="1050" i="1" dirty="0">
                <a:solidFill>
                  <a:srgbClr val="FF0000"/>
                </a:solidFill>
              </a:rPr>
              <a:t>(so-call false negative)</a:t>
            </a:r>
          </a:p>
          <a:p>
            <a:pPr algn="ctr"/>
            <a:r>
              <a:rPr lang="en-US" sz="1050" dirty="0"/>
              <a:t>I accept the null hypothesis when it is, in fact, false.</a:t>
            </a:r>
          </a:p>
          <a:p>
            <a:pPr algn="ctr"/>
            <a:r>
              <a:rPr lang="en-US" sz="1050" dirty="0"/>
              <a:t> I did not do things thinking they were bad but ended up being good. I </a:t>
            </a:r>
            <a:r>
              <a:rPr lang="en-US" sz="1050"/>
              <a:t>lost in life.</a:t>
            </a:r>
            <a:endParaRPr 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C73E47-4830-4953-BDCF-7465A57CCAA8}"/>
              </a:ext>
            </a:extLst>
          </p:cNvPr>
          <p:cNvSpPr txBox="1"/>
          <p:nvPr/>
        </p:nvSpPr>
        <p:spPr>
          <a:xfrm>
            <a:off x="3564255" y="5283665"/>
            <a:ext cx="23439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error here</a:t>
            </a:r>
          </a:p>
          <a:p>
            <a:pPr algn="ctr"/>
            <a:r>
              <a:rPr lang="en-US" sz="1000" dirty="0"/>
              <a:t>I did all things I know were bad</a:t>
            </a:r>
          </a:p>
          <a:p>
            <a:pPr algn="ctr"/>
            <a:r>
              <a:rPr lang="en-US" sz="1000" dirty="0"/>
              <a:t>I ended up in hell but I was confident of 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2C3D7A-8D93-4B3C-A007-A68E53545F2D}"/>
              </a:ext>
            </a:extLst>
          </p:cNvPr>
          <p:cNvSpPr txBox="1"/>
          <p:nvPr/>
        </p:nvSpPr>
        <p:spPr>
          <a:xfrm>
            <a:off x="5041793" y="741618"/>
            <a:ext cx="228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505"/>
                </a:solidFill>
                <a:sym typeface="Symbol" panose="05050102010706020507" pitchFamily="18" charset="2"/>
              </a:rPr>
              <a:t>Bad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</a:t>
            </a:r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Good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D32489-D4FD-49C8-9A4E-7867F906F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370" y="1161875"/>
            <a:ext cx="842807" cy="8682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422181-91BB-4B20-8F76-B1B4363FE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738" y="5033395"/>
            <a:ext cx="986970" cy="10611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2DA1CA4-D0BA-41BF-99A9-E452E18AC52A}"/>
              </a:ext>
            </a:extLst>
          </p:cNvPr>
          <p:cNvSpPr txBox="1"/>
          <p:nvPr/>
        </p:nvSpPr>
        <p:spPr>
          <a:xfrm>
            <a:off x="6028887" y="4718118"/>
            <a:ext cx="291797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I error</a:t>
            </a:r>
          </a:p>
          <a:p>
            <a:pPr algn="ctr"/>
            <a:r>
              <a:rPr lang="en-US" sz="1050" dirty="0">
                <a:solidFill>
                  <a:srgbClr val="FF0000"/>
                </a:solidFill>
              </a:rPr>
              <a:t>(so-call false positive)</a:t>
            </a:r>
            <a:endParaRPr lang="en-US" sz="1050" dirty="0"/>
          </a:p>
          <a:p>
            <a:pPr algn="ctr"/>
            <a:r>
              <a:rPr lang="en-US" sz="1050" dirty="0"/>
              <a:t>I reject the null hypothesis when it is, in fact, true.</a:t>
            </a:r>
          </a:p>
          <a:p>
            <a:pPr algn="ctr"/>
            <a:r>
              <a:rPr lang="en-US" sz="1050" dirty="0"/>
              <a:t>I did things thinking there were good but  were actually bad.</a:t>
            </a:r>
          </a:p>
          <a:p>
            <a:pPr algn="ctr"/>
            <a:r>
              <a:rPr lang="en-US" sz="1050" dirty="0"/>
              <a:t>I cost me dearly; this error could send me to hell.</a:t>
            </a:r>
          </a:p>
          <a:p>
            <a:pPr algn="ctr"/>
            <a:endParaRPr lang="en-US" sz="10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823D1B-0B3F-4DBC-8ECC-2CA195CB7314}"/>
              </a:ext>
            </a:extLst>
          </p:cNvPr>
          <p:cNvSpPr txBox="1"/>
          <p:nvPr/>
        </p:nvSpPr>
        <p:spPr>
          <a:xfrm>
            <a:off x="6194826" y="1115734"/>
            <a:ext cx="24545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error here</a:t>
            </a:r>
          </a:p>
          <a:p>
            <a:pPr algn="ctr"/>
            <a:r>
              <a:rPr lang="en-US" sz="1000" dirty="0"/>
              <a:t>I did all things I know were good</a:t>
            </a:r>
          </a:p>
          <a:p>
            <a:pPr algn="ctr"/>
            <a:r>
              <a:rPr lang="en-US" sz="1000" dirty="0"/>
              <a:t>I ended up in heaven doing everything right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4B9DD5-809C-4C0F-89F0-9005AF512FF0}"/>
              </a:ext>
            </a:extLst>
          </p:cNvPr>
          <p:cNvSpPr/>
          <p:nvPr/>
        </p:nvSpPr>
        <p:spPr>
          <a:xfrm>
            <a:off x="2328135" y="3017829"/>
            <a:ext cx="8903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Heaven</a:t>
            </a:r>
          </a:p>
          <a:p>
            <a:pPr algn="r"/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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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Hell</a:t>
            </a:r>
          </a:p>
        </p:txBody>
      </p:sp>
    </p:spTree>
    <p:extLst>
      <p:ext uri="{BB962C8B-B14F-4D97-AF65-F5344CB8AC3E}">
        <p14:creationId xmlns:p14="http://schemas.microsoft.com/office/powerpoint/2010/main" val="1423647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76DB34-C811-49EF-879E-EA9A552FA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9" y="2973019"/>
            <a:ext cx="11476139" cy="186734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3278588-486F-4918-B79A-0250E728DA40}"/>
              </a:ext>
            </a:extLst>
          </p:cNvPr>
          <p:cNvSpPr/>
          <p:nvPr/>
        </p:nvSpPr>
        <p:spPr>
          <a:xfrm>
            <a:off x="6887361" y="3926047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32E6932-2CDD-41C3-A3BD-8137C147FEE1}"/>
              </a:ext>
            </a:extLst>
          </p:cNvPr>
          <p:cNvSpPr/>
          <p:nvPr/>
        </p:nvSpPr>
        <p:spPr>
          <a:xfrm flipH="1">
            <a:off x="37751" y="3910668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77655B-38C4-4F7A-8045-FAE79CF43ACB}"/>
              </a:ext>
            </a:extLst>
          </p:cNvPr>
          <p:cNvSpPr/>
          <p:nvPr/>
        </p:nvSpPr>
        <p:spPr>
          <a:xfrm flipH="1">
            <a:off x="8021272" y="3912066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EDD0272-D373-43DC-8BA9-CA057D47E4A9}"/>
              </a:ext>
            </a:extLst>
          </p:cNvPr>
          <p:cNvSpPr/>
          <p:nvPr/>
        </p:nvSpPr>
        <p:spPr>
          <a:xfrm>
            <a:off x="10886113" y="3889695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C9044-5CDD-4C83-A034-DBBE27A3BAE0}"/>
              </a:ext>
            </a:extLst>
          </p:cNvPr>
          <p:cNvSpPr txBox="1"/>
          <p:nvPr/>
        </p:nvSpPr>
        <p:spPr>
          <a:xfrm>
            <a:off x="771787" y="458458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86443-3FCD-4FC0-9AFE-42B004820078}"/>
              </a:ext>
            </a:extLst>
          </p:cNvPr>
          <p:cNvSpPr txBox="1"/>
          <p:nvPr/>
        </p:nvSpPr>
        <p:spPr>
          <a:xfrm>
            <a:off x="6741952" y="457759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BA0B17-7E2B-48AD-A142-64C0F9AFA155}"/>
              </a:ext>
            </a:extLst>
          </p:cNvPr>
          <p:cNvSpPr txBox="1"/>
          <p:nvPr/>
        </p:nvSpPr>
        <p:spPr>
          <a:xfrm>
            <a:off x="10661008" y="461254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/2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A3091-4F41-4279-86C2-FB8F7550A394}"/>
              </a:ext>
            </a:extLst>
          </p:cNvPr>
          <p:cNvSpPr txBox="1"/>
          <p:nvPr/>
        </p:nvSpPr>
        <p:spPr>
          <a:xfrm>
            <a:off x="8690993" y="461394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/2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D3E76E-0298-4A87-9635-652ECF953A5B}"/>
              </a:ext>
            </a:extLst>
          </p:cNvPr>
          <p:cNvSpPr txBox="1"/>
          <p:nvPr/>
        </p:nvSpPr>
        <p:spPr>
          <a:xfrm>
            <a:off x="1163274" y="2199315"/>
            <a:ext cx="1522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dirty="0">
                <a:solidFill>
                  <a:srgbClr val="FF0000"/>
                </a:solidFill>
              </a:rPr>
              <a:t>&gt;=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&lt;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pPr algn="ctr"/>
            <a:r>
              <a:rPr lang="en-US" dirty="0"/>
              <a:t>Left-sided test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BC7A6-F047-42C9-BB21-E334D255FD8D}"/>
              </a:ext>
            </a:extLst>
          </p:cNvPr>
          <p:cNvSpPr txBox="1"/>
          <p:nvPr/>
        </p:nvSpPr>
        <p:spPr>
          <a:xfrm>
            <a:off x="5065986" y="2171352"/>
            <a:ext cx="1647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&lt;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&gt;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r>
              <a:rPr lang="en-US" dirty="0"/>
              <a:t>Right-sided test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4D8EC3-255D-4DBA-BB3E-099AEFAADA90}"/>
              </a:ext>
            </a:extLst>
          </p:cNvPr>
          <p:cNvSpPr txBox="1"/>
          <p:nvPr/>
        </p:nvSpPr>
        <p:spPr>
          <a:xfrm>
            <a:off x="9205603" y="2176944"/>
            <a:ext cx="1374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≠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r>
              <a:rPr lang="en-US" dirty="0"/>
              <a:t>Two-tail test</a:t>
            </a:r>
          </a:p>
        </p:txBody>
      </p:sp>
    </p:spTree>
    <p:extLst>
      <p:ext uri="{BB962C8B-B14F-4D97-AF65-F5344CB8AC3E}">
        <p14:creationId xmlns:p14="http://schemas.microsoft.com/office/powerpoint/2010/main" val="328472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E531A-5609-49EE-B386-B4DB8DF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6" y="1702966"/>
            <a:ext cx="1098670" cy="182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7C07C-1A02-45ED-A44A-4A3E2E6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14" y="1702966"/>
            <a:ext cx="1098670" cy="182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A9B8-71BB-4F76-870A-BABDB561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4" y="1702966"/>
            <a:ext cx="1098670" cy="18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E950-16EB-47B1-B348-45AAC65A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12" y="1702966"/>
            <a:ext cx="1098670" cy="182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3D69B-6DE9-4C26-A01F-67CCB96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1" y="1702966"/>
            <a:ext cx="1098670" cy="182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607DA-E3F3-4AF9-8B52-DAC671D0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81" y="1702966"/>
            <a:ext cx="1098670" cy="182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CE12-3689-4858-9C4C-35039AE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2" y="3808607"/>
            <a:ext cx="495132" cy="363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C0B57-FF88-4D1D-93EB-34B40277F994}"/>
              </a:ext>
            </a:extLst>
          </p:cNvPr>
          <p:cNvSpPr txBox="1"/>
          <p:nvPr/>
        </p:nvSpPr>
        <p:spPr>
          <a:xfrm>
            <a:off x="2039893" y="38379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0mg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250D7F67-D34E-4163-B068-5EAF736E02FE}"/>
              </a:ext>
            </a:extLst>
          </p:cNvPr>
          <p:cNvSpPr/>
          <p:nvPr/>
        </p:nvSpPr>
        <p:spPr>
          <a:xfrm rot="5400000">
            <a:off x="2126463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B708C-FF8F-43D4-963C-7171043ED234}"/>
              </a:ext>
            </a:extLst>
          </p:cNvPr>
          <p:cNvSpPr txBox="1"/>
          <p:nvPr/>
        </p:nvSpPr>
        <p:spPr>
          <a:xfrm>
            <a:off x="5203349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0793B436-025F-4297-A98D-74342F6723CC}"/>
              </a:ext>
            </a:extLst>
          </p:cNvPr>
          <p:cNvSpPr/>
          <p:nvPr/>
        </p:nvSpPr>
        <p:spPr>
          <a:xfrm rot="5400000">
            <a:off x="5340250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B6DDFC-D8F8-4935-B07C-EECA1FC3B922}"/>
              </a:ext>
            </a:extLst>
          </p:cNvPr>
          <p:cNvSpPr txBox="1"/>
          <p:nvPr/>
        </p:nvSpPr>
        <p:spPr>
          <a:xfrm>
            <a:off x="8417133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20mg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F6E23F7-2186-4666-92AA-60BEF2AC2851}"/>
              </a:ext>
            </a:extLst>
          </p:cNvPr>
          <p:cNvSpPr/>
          <p:nvPr/>
        </p:nvSpPr>
        <p:spPr>
          <a:xfrm rot="5400000">
            <a:off x="8554034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3D07E5-ADAA-4156-9758-EEC9E8A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83" y="1702966"/>
            <a:ext cx="1098670" cy="1824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77FE840-2A72-465D-8D45-3E47748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11" y="1702966"/>
            <a:ext cx="1098670" cy="18246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66BB6F-9EB8-49F0-B27A-8E1C3E9A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93" y="1702966"/>
            <a:ext cx="1098670" cy="1824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6E0471B-DCD4-4281-B70A-A42BC11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15" y="3817206"/>
            <a:ext cx="495132" cy="363246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E0C7150-A2ED-4FE6-B3DE-B10FFCB30EC0}"/>
              </a:ext>
            </a:extLst>
          </p:cNvPr>
          <p:cNvSpPr/>
          <p:nvPr/>
        </p:nvSpPr>
        <p:spPr>
          <a:xfrm>
            <a:off x="421377" y="218114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Replicates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CD57D8-1E0D-4B06-A68E-3195A99DD27E}"/>
              </a:ext>
            </a:extLst>
          </p:cNvPr>
          <p:cNvCxnSpPr>
            <a:cxnSpLocks/>
            <a:stCxn id="66" idx="2"/>
            <a:endCxn id="3" idx="0"/>
          </p:cNvCxnSpPr>
          <p:nvPr/>
        </p:nvCxnSpPr>
        <p:spPr>
          <a:xfrm>
            <a:off x="1145093" y="562063"/>
            <a:ext cx="138628" cy="1140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B4347E-1B80-478B-A966-9C35A97AA626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145093" y="562063"/>
            <a:ext cx="779705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7742C2-DD7B-4E7B-B368-2ECEC6101D79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145093" y="562063"/>
            <a:ext cx="1873579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0EC1E7AD-C0E9-419E-A5B9-A3BD46430502}"/>
              </a:ext>
            </a:extLst>
          </p:cNvPr>
          <p:cNvSpPr/>
          <p:nvPr/>
        </p:nvSpPr>
        <p:spPr>
          <a:xfrm>
            <a:off x="3684904" y="4692411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Treatments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C5AD63D-5E0A-437F-93C5-DB51ED96743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408620" y="4074422"/>
            <a:ext cx="897417" cy="6179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0D8FA1-B480-4BFE-8DC5-716235938287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408620" y="4061731"/>
            <a:ext cx="4109248" cy="630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538981-C969-426E-ADFD-D61EEA877AAE}"/>
              </a:ext>
            </a:extLst>
          </p:cNvPr>
          <p:cNvSpPr/>
          <p:nvPr/>
        </p:nvSpPr>
        <p:spPr>
          <a:xfrm>
            <a:off x="734385" y="1497435"/>
            <a:ext cx="3147923" cy="273502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1269C766-9A88-4866-B65C-FD6EF93B31D4}"/>
              </a:ext>
            </a:extLst>
          </p:cNvPr>
          <p:cNvSpPr/>
          <p:nvPr/>
        </p:nvSpPr>
        <p:spPr>
          <a:xfrm>
            <a:off x="1989906" y="4696606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C2D02E-00EA-4BA0-87AA-F3B6BC534542}"/>
              </a:ext>
            </a:extLst>
          </p:cNvPr>
          <p:cNvCxnSpPr>
            <a:cxnSpLocks/>
            <a:stCxn id="94" idx="0"/>
          </p:cNvCxnSpPr>
          <p:nvPr/>
        </p:nvCxnSpPr>
        <p:spPr>
          <a:xfrm flipH="1" flipV="1">
            <a:off x="2500936" y="4151345"/>
            <a:ext cx="212686" cy="54526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60B8FF-EAFB-4856-9027-F4E445DA1FF6}"/>
              </a:ext>
            </a:extLst>
          </p:cNvPr>
          <p:cNvSpPr/>
          <p:nvPr/>
        </p:nvSpPr>
        <p:spPr>
          <a:xfrm>
            <a:off x="3984790" y="1467921"/>
            <a:ext cx="6318073" cy="273502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6F49A670-E2A3-431C-9943-B781EEE13C86}"/>
              </a:ext>
            </a:extLst>
          </p:cNvPr>
          <p:cNvSpPr/>
          <p:nvPr/>
        </p:nvSpPr>
        <p:spPr>
          <a:xfrm>
            <a:off x="7169851" y="5325896"/>
            <a:ext cx="2586483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Independent variable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205381-7BB9-400D-B65F-A80111897C8F}"/>
              </a:ext>
            </a:extLst>
          </p:cNvPr>
          <p:cNvCxnSpPr>
            <a:cxnSpLocks/>
            <a:stCxn id="98" idx="0"/>
            <a:endCxn id="12" idx="3"/>
          </p:cNvCxnSpPr>
          <p:nvPr/>
        </p:nvCxnSpPr>
        <p:spPr>
          <a:xfrm flipH="1" flipV="1">
            <a:off x="6293124" y="3990230"/>
            <a:ext cx="2169969" cy="1335666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A90B5C-1446-4EAE-9B41-93D10AA6EDAA}"/>
              </a:ext>
            </a:extLst>
          </p:cNvPr>
          <p:cNvCxnSpPr>
            <a:cxnSpLocks/>
            <a:stCxn id="98" idx="0"/>
            <a:endCxn id="65" idx="2"/>
          </p:cNvCxnSpPr>
          <p:nvPr/>
        </p:nvCxnSpPr>
        <p:spPr>
          <a:xfrm flipV="1">
            <a:off x="8463093" y="4180452"/>
            <a:ext cx="842788" cy="1145444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059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20338E-39FF-4698-910C-1A35AF1C10D4}"/>
              </a:ext>
            </a:extLst>
          </p:cNvPr>
          <p:cNvSpPr/>
          <p:nvPr/>
        </p:nvSpPr>
        <p:spPr>
          <a:xfrm>
            <a:off x="3740791" y="285226"/>
            <a:ext cx="4710418" cy="4865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Goal: test for significant differences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E503D5-728D-4FBA-9EE1-25769AE92318}"/>
              </a:ext>
            </a:extLst>
          </p:cNvPr>
          <p:cNvSpPr/>
          <p:nvPr/>
        </p:nvSpPr>
        <p:spPr>
          <a:xfrm>
            <a:off x="681699" y="2228679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One sample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CBE1B1-66C1-4D89-A04B-7ECDD76FB5E2}"/>
              </a:ext>
            </a:extLst>
          </p:cNvPr>
          <p:cNvSpPr/>
          <p:nvPr/>
        </p:nvSpPr>
        <p:spPr>
          <a:xfrm>
            <a:off x="4836000" y="2220285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Two-samples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2E69F-C3E1-41B2-86EB-31ECAAC49B5D}"/>
              </a:ext>
            </a:extLst>
          </p:cNvPr>
          <p:cNvSpPr/>
          <p:nvPr/>
        </p:nvSpPr>
        <p:spPr>
          <a:xfrm>
            <a:off x="8262267" y="2224477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than two samples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0F151F-77BC-4DFB-8BA9-849301C0D44F}"/>
              </a:ext>
            </a:extLst>
          </p:cNvPr>
          <p:cNvSpPr/>
          <p:nvPr/>
        </p:nvSpPr>
        <p:spPr>
          <a:xfrm>
            <a:off x="5738398" y="6130951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T-test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A38B724-9CA3-452B-9119-BAF02DDDF44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290404" y="-576917"/>
            <a:ext cx="1456892" cy="415430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7388EA0-D25B-4F6F-843B-E07383CF50C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7082788" y="-215002"/>
            <a:ext cx="1452690" cy="342626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FA7EBBC-3D54-46D4-BBF8-2AB6238F6D96}"/>
              </a:ext>
            </a:extLst>
          </p:cNvPr>
          <p:cNvCxnSpPr>
            <a:cxnSpLocks/>
            <a:stCxn id="6" idx="2"/>
            <a:endCxn id="47" idx="0"/>
          </p:cNvCxnSpPr>
          <p:nvPr/>
        </p:nvCxnSpPr>
        <p:spPr>
          <a:xfrm rot="16200000" flipH="1">
            <a:off x="7818026" y="4415278"/>
            <a:ext cx="3421310" cy="128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D3A67C7-70AA-41BD-88BB-77862195AABC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5371751" y="1496036"/>
            <a:ext cx="1448498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C170A92D-00C4-4898-B792-CA3F62B95015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rot="16200000" flipH="1">
            <a:off x="1580442" y="3076497"/>
            <a:ext cx="726332" cy="38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1F81FD-4741-46B4-9052-790D6D74896A}"/>
              </a:ext>
            </a:extLst>
          </p:cNvPr>
          <p:cNvSpPr/>
          <p:nvPr/>
        </p:nvSpPr>
        <p:spPr>
          <a:xfrm>
            <a:off x="685517" y="3441572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8F7D809-99EB-4E58-AC13-C53EE7636990}"/>
              </a:ext>
            </a:extLst>
          </p:cNvPr>
          <p:cNvSpPr/>
          <p:nvPr/>
        </p:nvSpPr>
        <p:spPr>
          <a:xfrm>
            <a:off x="1255885" y="5985542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Z-test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D570F99-9C2E-48E3-90F5-87CC61C1234A}"/>
              </a:ext>
            </a:extLst>
          </p:cNvPr>
          <p:cNvSpPr/>
          <p:nvPr/>
        </p:nvSpPr>
        <p:spPr>
          <a:xfrm>
            <a:off x="9175096" y="6132348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ANOVA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5498B07-3AE0-4A43-90E8-212288058966}"/>
              </a:ext>
            </a:extLst>
          </p:cNvPr>
          <p:cNvSpPr/>
          <p:nvPr/>
        </p:nvSpPr>
        <p:spPr>
          <a:xfrm>
            <a:off x="1844581" y="4336394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BAD884-5A89-4356-9133-FDEFE2405CF7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4723002"/>
            <a:ext cx="858867" cy="12625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71845A-A5D9-463C-B8B7-122417C34AD0}"/>
              </a:ext>
            </a:extLst>
          </p:cNvPr>
          <p:cNvCxnSpPr>
            <a:cxnSpLocks/>
          </p:cNvCxnSpPr>
          <p:nvPr/>
        </p:nvCxnSpPr>
        <p:spPr>
          <a:xfrm>
            <a:off x="2262214" y="3871519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67156B6-85D9-4BE2-9658-0AD8062FAEE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078760" y="4714613"/>
            <a:ext cx="3019638" cy="14163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5BD143-4BDA-4084-AE0B-055ED165497A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615885" y="3867325"/>
            <a:ext cx="0" cy="21182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CA0493-9885-4CEE-A65D-B868952D30FE}"/>
              </a:ext>
            </a:extLst>
          </p:cNvPr>
          <p:cNvSpPr/>
          <p:nvPr/>
        </p:nvSpPr>
        <p:spPr>
          <a:xfrm>
            <a:off x="4836000" y="3429000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70EAEF0-C739-40AA-A2AC-A38310C5B9BC}"/>
              </a:ext>
            </a:extLst>
          </p:cNvPr>
          <p:cNvSpPr/>
          <p:nvPr/>
        </p:nvSpPr>
        <p:spPr>
          <a:xfrm>
            <a:off x="5995064" y="4323822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EC4920-5A2A-425C-88DF-0B94DC45E886}"/>
              </a:ext>
            </a:extLst>
          </p:cNvPr>
          <p:cNvCxnSpPr>
            <a:cxnSpLocks/>
          </p:cNvCxnSpPr>
          <p:nvPr/>
        </p:nvCxnSpPr>
        <p:spPr>
          <a:xfrm>
            <a:off x="6412697" y="3858947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1DBE8AE-6B8F-4D62-9834-5DB8D558FCB8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3854753"/>
            <a:ext cx="4150484" cy="2130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100895CA-1615-4E34-AEDD-169A9D8996C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34743" y="3063925"/>
            <a:ext cx="726332" cy="38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15C937-7749-4990-B24F-43809F18B49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98398" y="4723002"/>
            <a:ext cx="1011272" cy="14079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AC4E1B6-2E96-4875-9A76-5283DD6D8565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4727196"/>
            <a:ext cx="5078530" cy="12583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278E16-6F88-4588-A1FC-A9DA87A6661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411835" y="3812796"/>
            <a:ext cx="3686563" cy="23181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812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3B3439-91CA-4402-A4C7-43640892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148" y="2604781"/>
            <a:ext cx="6255151" cy="2555296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FD1B7D-7DA3-4C55-938C-CC634BDEA7BD}"/>
              </a:ext>
            </a:extLst>
          </p:cNvPr>
          <p:cNvSpPr/>
          <p:nvPr/>
        </p:nvSpPr>
        <p:spPr>
          <a:xfrm rot="14946197" flipH="1">
            <a:off x="6145127" y="2809000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3AA950-1F37-4597-B4B6-5DBAE436C387}"/>
              </a:ext>
            </a:extLst>
          </p:cNvPr>
          <p:cNvSpPr/>
          <p:nvPr/>
        </p:nvSpPr>
        <p:spPr>
          <a:xfrm>
            <a:off x="6712872" y="308505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0A7630E-8B1A-4016-B0B3-54523935AA96}"/>
              </a:ext>
            </a:extLst>
          </p:cNvPr>
          <p:cNvSpPr/>
          <p:nvPr/>
        </p:nvSpPr>
        <p:spPr>
          <a:xfrm rot="13963955" flipH="1">
            <a:off x="4703619" y="2621645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578AC3-11F0-455E-B496-174FFF519E4D}"/>
              </a:ext>
            </a:extLst>
          </p:cNvPr>
          <p:cNvSpPr/>
          <p:nvPr/>
        </p:nvSpPr>
        <p:spPr>
          <a:xfrm>
            <a:off x="4956776" y="269216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Z-value</a:t>
            </a:r>
          </a:p>
        </p:txBody>
      </p:sp>
    </p:spTree>
    <p:extLst>
      <p:ext uri="{BB962C8B-B14F-4D97-AF65-F5344CB8AC3E}">
        <p14:creationId xmlns:p14="http://schemas.microsoft.com/office/powerpoint/2010/main" val="96803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7DDD62-27F5-4FF9-B0FB-DCCB29F3E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174" y="2116664"/>
            <a:ext cx="5195582" cy="244763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FD1B7D-7DA3-4C55-938C-CC634BDEA7BD}"/>
              </a:ext>
            </a:extLst>
          </p:cNvPr>
          <p:cNvSpPr/>
          <p:nvPr/>
        </p:nvSpPr>
        <p:spPr>
          <a:xfrm rot="15935427" flipH="1">
            <a:off x="5872485" y="2230159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3AA950-1F37-4597-B4B6-5DBAE436C387}"/>
              </a:ext>
            </a:extLst>
          </p:cNvPr>
          <p:cNvSpPr/>
          <p:nvPr/>
        </p:nvSpPr>
        <p:spPr>
          <a:xfrm>
            <a:off x="6436035" y="26614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0A7630E-8B1A-4016-B0B3-54523935AA96}"/>
              </a:ext>
            </a:extLst>
          </p:cNvPr>
          <p:cNvSpPr/>
          <p:nvPr/>
        </p:nvSpPr>
        <p:spPr>
          <a:xfrm rot="14777146" flipH="1">
            <a:off x="4229641" y="2013445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578AC3-11F0-455E-B496-174FFF519E4D}"/>
              </a:ext>
            </a:extLst>
          </p:cNvPr>
          <p:cNvSpPr/>
          <p:nvPr/>
        </p:nvSpPr>
        <p:spPr>
          <a:xfrm>
            <a:off x="4742857" y="2251746"/>
            <a:ext cx="2211617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T-value</a:t>
            </a:r>
          </a:p>
        </p:txBody>
      </p:sp>
    </p:spTree>
    <p:extLst>
      <p:ext uri="{BB962C8B-B14F-4D97-AF65-F5344CB8AC3E}">
        <p14:creationId xmlns:p14="http://schemas.microsoft.com/office/powerpoint/2010/main" val="4054735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4C2BE-50F6-47DC-9B47-F7991F8AD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75" y="4136078"/>
            <a:ext cx="5695950" cy="256222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7DC857-1FE7-44F2-8483-AF9908CA5DC5}"/>
              </a:ext>
            </a:extLst>
          </p:cNvPr>
          <p:cNvSpPr/>
          <p:nvPr/>
        </p:nvSpPr>
        <p:spPr>
          <a:xfrm>
            <a:off x="6824772" y="3249000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T-test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EACF95-9E81-4E88-B983-48E8C0923B34}"/>
              </a:ext>
            </a:extLst>
          </p:cNvPr>
          <p:cNvSpPr/>
          <p:nvPr/>
        </p:nvSpPr>
        <p:spPr>
          <a:xfrm>
            <a:off x="4779344" y="669011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7B3901-91B1-4D2C-A378-C7A473E349BC}"/>
              </a:ext>
            </a:extLst>
          </p:cNvPr>
          <p:cNvSpPr/>
          <p:nvPr/>
        </p:nvSpPr>
        <p:spPr>
          <a:xfrm>
            <a:off x="4670204" y="3249000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Z-test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85C61F-63B5-491A-BCE9-5A36D67F9FB5}"/>
              </a:ext>
            </a:extLst>
          </p:cNvPr>
          <p:cNvSpPr/>
          <p:nvPr/>
        </p:nvSpPr>
        <p:spPr>
          <a:xfrm>
            <a:off x="4835256" y="1534471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9D729C-F569-4D5E-9889-5B30A8C0F623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993934" y="1946246"/>
            <a:ext cx="1190838" cy="13027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1EAF1B-ACC6-48F7-AF59-9A711155BC8C}"/>
              </a:ext>
            </a:extLst>
          </p:cNvPr>
          <p:cNvCxnSpPr>
            <a:cxnSpLocks/>
          </p:cNvCxnSpPr>
          <p:nvPr/>
        </p:nvCxnSpPr>
        <p:spPr>
          <a:xfrm>
            <a:off x="5735256" y="1057013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42035-0830-40E3-B89A-382C22C9C41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030204" y="1933662"/>
            <a:ext cx="502335" cy="13153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ACAF3BD-CC0B-42CA-AA61-9ED2E1356805}"/>
              </a:ext>
            </a:extLst>
          </p:cNvPr>
          <p:cNvSpPr/>
          <p:nvPr/>
        </p:nvSpPr>
        <p:spPr>
          <a:xfrm>
            <a:off x="6451133" y="1057013"/>
            <a:ext cx="905639" cy="2210499"/>
          </a:xfrm>
          <a:custGeom>
            <a:avLst/>
            <a:gdLst>
              <a:gd name="connsiteX0" fmla="*/ 0 w 784994"/>
              <a:gd name="connsiteY0" fmla="*/ 0 h 3108121"/>
              <a:gd name="connsiteX1" fmla="*/ 708870 w 784994"/>
              <a:gd name="connsiteY1" fmla="*/ 2210499 h 3108121"/>
              <a:gd name="connsiteX2" fmla="*/ 775982 w 784994"/>
              <a:gd name="connsiteY2" fmla="*/ 3108121 h 3108121"/>
              <a:gd name="connsiteX0" fmla="*/ 0 w 775982"/>
              <a:gd name="connsiteY0" fmla="*/ 0 h 3108121"/>
              <a:gd name="connsiteX1" fmla="*/ 775982 w 775982"/>
              <a:gd name="connsiteY1" fmla="*/ 3108121 h 3108121"/>
              <a:gd name="connsiteX0" fmla="*/ 0 w 775982"/>
              <a:gd name="connsiteY0" fmla="*/ 0 h 3108121"/>
              <a:gd name="connsiteX1" fmla="*/ 775982 w 775982"/>
              <a:gd name="connsiteY1" fmla="*/ 3108121 h 3108121"/>
              <a:gd name="connsiteX0" fmla="*/ 0 w 911232"/>
              <a:gd name="connsiteY0" fmla="*/ 0 h 3108121"/>
              <a:gd name="connsiteX1" fmla="*/ 775982 w 911232"/>
              <a:gd name="connsiteY1" fmla="*/ 3108121 h 3108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1232" h="3108121">
                <a:moveTo>
                  <a:pt x="0" y="0"/>
                </a:moveTo>
                <a:cubicBezTo>
                  <a:pt x="1136504" y="1336826"/>
                  <a:pt x="960463" y="2249014"/>
                  <a:pt x="775982" y="310812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569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503CC-E69A-4276-B9FE-E21D634B8B65}"/>
              </a:ext>
            </a:extLst>
          </p:cNvPr>
          <p:cNvSpPr/>
          <p:nvPr/>
        </p:nvSpPr>
        <p:spPr>
          <a:xfrm>
            <a:off x="-453400" y="188753"/>
            <a:ext cx="3335018" cy="45300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Stating a 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0F71-16A3-4A3A-A56E-0A8A7AC09B42}"/>
              </a:ext>
            </a:extLst>
          </p:cNvPr>
          <p:cNvSpPr txBox="1"/>
          <p:nvPr/>
        </p:nvSpPr>
        <p:spPr>
          <a:xfrm>
            <a:off x="658537" y="766726"/>
            <a:ext cx="1060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a gas station owner is concerned about his gas pumps not dispensing the legal volume of one gallon for each gallon registered at the pump.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DAB1-5EB0-46A2-A843-3C98EE2BACB7}"/>
              </a:ext>
            </a:extLst>
          </p:cNvPr>
          <p:cNvSpPr txBox="1"/>
          <p:nvPr/>
        </p:nvSpPr>
        <p:spPr>
          <a:xfrm>
            <a:off x="521243" y="2295995"/>
            <a:ext cx="3567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Null hypothesis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HO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H0: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CDE0-A354-4B97-8875-E00074121043}"/>
              </a:ext>
            </a:extLst>
          </p:cNvPr>
          <p:cNvSpPr txBox="1"/>
          <p:nvPr/>
        </p:nvSpPr>
        <p:spPr>
          <a:xfrm>
            <a:off x="539250" y="3072469"/>
            <a:ext cx="4419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Alternative hypothesis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HA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H1: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F88BD134-BC7B-4146-AD25-BFBA65165015}"/>
              </a:ext>
            </a:extLst>
          </p:cNvPr>
          <p:cNvSpPr/>
          <p:nvPr/>
        </p:nvSpPr>
        <p:spPr>
          <a:xfrm>
            <a:off x="7457813" y="1568742"/>
            <a:ext cx="4441971" cy="1146682"/>
          </a:xfrm>
          <a:prstGeom prst="cloudCallout">
            <a:avLst>
              <a:gd name="adj1" fmla="val -45949"/>
              <a:gd name="adj2" fmla="val 245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Status quo</a:t>
            </a:r>
          </a:p>
          <a:p>
            <a:pPr algn="ctr"/>
            <a:r>
              <a:rPr lang="en-US" sz="2000" dirty="0"/>
              <a:t>How things normally are</a:t>
            </a:r>
          </a:p>
          <a:p>
            <a:pPr algn="ctr"/>
            <a:r>
              <a:rPr lang="en-US" sz="2000" dirty="0"/>
              <a:t>True parameter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8BD855F4-C68D-41E1-9E0D-673A789FE408}"/>
              </a:ext>
            </a:extLst>
          </p:cNvPr>
          <p:cNvSpPr/>
          <p:nvPr/>
        </p:nvSpPr>
        <p:spPr>
          <a:xfrm>
            <a:off x="8321879" y="2801499"/>
            <a:ext cx="3661794" cy="1034603"/>
          </a:xfrm>
          <a:prstGeom prst="cloudCallout">
            <a:avLst>
              <a:gd name="adj1" fmla="val -47522"/>
              <a:gd name="adj2" fmla="val 9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Question of interest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A1D25-FC14-4B3C-94FA-328DAB82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965" y="4060271"/>
            <a:ext cx="4957294" cy="2533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BAFCFF-E1C0-4F16-AC76-07C08DBCBD58}"/>
              </a:ext>
            </a:extLst>
          </p:cNvPr>
          <p:cNvSpPr txBox="1"/>
          <p:nvPr/>
        </p:nvSpPr>
        <p:spPr>
          <a:xfrm>
            <a:off x="3962048" y="2323899"/>
            <a:ext cx="2968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Gas volume = 1 gallon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768DC-4253-45EE-AABC-30D75F4DFEAD}"/>
              </a:ext>
            </a:extLst>
          </p:cNvPr>
          <p:cNvSpPr txBox="1"/>
          <p:nvPr/>
        </p:nvSpPr>
        <p:spPr>
          <a:xfrm>
            <a:off x="4778546" y="3070322"/>
            <a:ext cx="2968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Gas volume ≠ 1 gallon</a:t>
            </a:r>
          </a:p>
        </p:txBody>
      </p:sp>
    </p:spTree>
    <p:extLst>
      <p:ext uri="{BB962C8B-B14F-4D97-AF65-F5344CB8AC3E}">
        <p14:creationId xmlns:p14="http://schemas.microsoft.com/office/powerpoint/2010/main" val="35488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503CC-E69A-4276-B9FE-E21D634B8B65}"/>
              </a:ext>
            </a:extLst>
          </p:cNvPr>
          <p:cNvSpPr/>
          <p:nvPr/>
        </p:nvSpPr>
        <p:spPr>
          <a:xfrm>
            <a:off x="-453400" y="188753"/>
            <a:ext cx="3335018" cy="45300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Stating a 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0F71-16A3-4A3A-A56E-0A8A7AC09B42}"/>
              </a:ext>
            </a:extLst>
          </p:cNvPr>
          <p:cNvSpPr txBox="1"/>
          <p:nvPr/>
        </p:nvSpPr>
        <p:spPr>
          <a:xfrm>
            <a:off x="658537" y="766726"/>
            <a:ext cx="1060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The average yearly temperature in Hawaii is 25.5</a:t>
            </a:r>
            <a:r>
              <a:rPr lang="en-US" sz="2400" baseline="30000" dirty="0"/>
              <a:t>o</a:t>
            </a:r>
            <a:r>
              <a:rPr lang="en-US" sz="2400" dirty="0"/>
              <a:t>C and a scientist is concerned that recent temperatures are becoming hotter.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DAB1-5EB0-46A2-A843-3C98EE2BACB7}"/>
              </a:ext>
            </a:extLst>
          </p:cNvPr>
          <p:cNvSpPr txBox="1"/>
          <p:nvPr/>
        </p:nvSpPr>
        <p:spPr>
          <a:xfrm>
            <a:off x="3528696" y="2153382"/>
            <a:ext cx="4490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H0: Hawaii temperature =   25.5</a:t>
            </a:r>
            <a:r>
              <a:rPr lang="en-US" sz="2400" baseline="30000" dirty="0"/>
              <a:t>o</a:t>
            </a:r>
            <a:r>
              <a:rPr lang="en-US" sz="2400" dirty="0"/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CDE0-A354-4B97-8875-E00074121043}"/>
              </a:ext>
            </a:extLst>
          </p:cNvPr>
          <p:cNvSpPr txBox="1"/>
          <p:nvPr/>
        </p:nvSpPr>
        <p:spPr>
          <a:xfrm>
            <a:off x="3588648" y="2653019"/>
            <a:ext cx="4306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HA: Hawaii temperature &gt; 25.5</a:t>
            </a:r>
            <a:r>
              <a:rPr lang="en-US" sz="2400" baseline="30000" dirty="0"/>
              <a:t>o</a:t>
            </a:r>
            <a:r>
              <a:rPr lang="en-US" sz="2400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4D0B7-4852-45BD-8DA0-28D6CEF09DFF}"/>
              </a:ext>
            </a:extLst>
          </p:cNvPr>
          <p:cNvSpPr txBox="1"/>
          <p:nvPr/>
        </p:nvSpPr>
        <p:spPr>
          <a:xfrm>
            <a:off x="6790446" y="214688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&lt;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7B9D89-6C3C-4E7B-A4ED-CE8388EDA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30" y="3766658"/>
            <a:ext cx="5346409" cy="2803058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01C4C5F8-1155-437C-9636-C91AC52DC0B7}"/>
              </a:ext>
            </a:extLst>
          </p:cNvPr>
          <p:cNvSpPr/>
          <p:nvPr/>
        </p:nvSpPr>
        <p:spPr>
          <a:xfrm>
            <a:off x="6753137" y="4458325"/>
            <a:ext cx="2478947" cy="654766"/>
          </a:xfrm>
          <a:prstGeom prst="cloudCallout">
            <a:avLst>
              <a:gd name="adj1" fmla="val -766"/>
              <a:gd name="adj2" fmla="val 5462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Greater than</a:t>
            </a:r>
          </a:p>
        </p:txBody>
      </p:sp>
    </p:spTree>
    <p:extLst>
      <p:ext uri="{BB962C8B-B14F-4D97-AF65-F5344CB8AC3E}">
        <p14:creationId xmlns:p14="http://schemas.microsoft.com/office/powerpoint/2010/main" val="163726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35E64-64D4-4BB7-868F-5D22E86FB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277" y="3545984"/>
            <a:ext cx="6189575" cy="323655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503CC-E69A-4276-B9FE-E21D634B8B65}"/>
              </a:ext>
            </a:extLst>
          </p:cNvPr>
          <p:cNvSpPr/>
          <p:nvPr/>
        </p:nvSpPr>
        <p:spPr>
          <a:xfrm>
            <a:off x="-453400" y="188753"/>
            <a:ext cx="3335018" cy="45300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Stating a 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0F71-16A3-4A3A-A56E-0A8A7AC09B42}"/>
              </a:ext>
            </a:extLst>
          </p:cNvPr>
          <p:cNvSpPr txBox="1"/>
          <p:nvPr/>
        </p:nvSpPr>
        <p:spPr>
          <a:xfrm>
            <a:off x="658537" y="766726"/>
            <a:ext cx="1060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A company has advertised that their light bulbs last 8,000hours, but has received numerous customer complains that the bulbs last much less.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DAB1-5EB0-46A2-A843-3C98EE2BACB7}"/>
              </a:ext>
            </a:extLst>
          </p:cNvPr>
          <p:cNvSpPr txBox="1"/>
          <p:nvPr/>
        </p:nvSpPr>
        <p:spPr>
          <a:xfrm>
            <a:off x="3528696" y="2153382"/>
            <a:ext cx="4260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H0: Bulb lifespan =   8,000 hours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CDE0-A354-4B97-8875-E00074121043}"/>
              </a:ext>
            </a:extLst>
          </p:cNvPr>
          <p:cNvSpPr txBox="1"/>
          <p:nvPr/>
        </p:nvSpPr>
        <p:spPr>
          <a:xfrm>
            <a:off x="3588648" y="2653019"/>
            <a:ext cx="4214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HA: Bulb lifespan &lt;   8,000 hours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4D0B7-4852-45BD-8DA0-28D6CEF09DFF}"/>
              </a:ext>
            </a:extLst>
          </p:cNvPr>
          <p:cNvSpPr txBox="1"/>
          <p:nvPr/>
        </p:nvSpPr>
        <p:spPr>
          <a:xfrm>
            <a:off x="5926723" y="214688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01C4C5F8-1155-437C-9636-C91AC52DC0B7}"/>
              </a:ext>
            </a:extLst>
          </p:cNvPr>
          <p:cNvSpPr/>
          <p:nvPr/>
        </p:nvSpPr>
        <p:spPr>
          <a:xfrm>
            <a:off x="2752101" y="4406809"/>
            <a:ext cx="2478947" cy="654766"/>
          </a:xfrm>
          <a:prstGeom prst="cloudCallout">
            <a:avLst>
              <a:gd name="adj1" fmla="val -766"/>
              <a:gd name="adj2" fmla="val 5462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Less than</a:t>
            </a:r>
          </a:p>
        </p:txBody>
      </p:sp>
    </p:spTree>
    <p:extLst>
      <p:ext uri="{BB962C8B-B14F-4D97-AF65-F5344CB8AC3E}">
        <p14:creationId xmlns:p14="http://schemas.microsoft.com/office/powerpoint/2010/main" val="184731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D7264D-9D9E-497C-8DDA-0486B977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348" y="1966176"/>
            <a:ext cx="9000000" cy="47061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6F103B-DC97-4E08-BD14-DD9AA78EFBA1}"/>
              </a:ext>
            </a:extLst>
          </p:cNvPr>
          <p:cNvSpPr txBox="1"/>
          <p:nvPr/>
        </p:nvSpPr>
        <p:spPr>
          <a:xfrm>
            <a:off x="2150771" y="832834"/>
            <a:ext cx="81222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HA: Given parameter is </a:t>
            </a:r>
            <a:r>
              <a:rPr lang="en-US" sz="4800" b="1" dirty="0">
                <a:solidFill>
                  <a:srgbClr val="FF0000"/>
                </a:solidFill>
              </a:rPr>
              <a:t>less than</a:t>
            </a:r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4547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6F103B-DC97-4E08-BD14-DD9AA78EFBA1}"/>
              </a:ext>
            </a:extLst>
          </p:cNvPr>
          <p:cNvSpPr txBox="1"/>
          <p:nvPr/>
        </p:nvSpPr>
        <p:spPr>
          <a:xfrm>
            <a:off x="1652787" y="862884"/>
            <a:ext cx="87018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HA: Given parameter is </a:t>
            </a:r>
            <a:r>
              <a:rPr lang="en-US" sz="4800" b="1" dirty="0">
                <a:solidFill>
                  <a:srgbClr val="FF0000"/>
                </a:solidFill>
              </a:rPr>
              <a:t>greater than</a:t>
            </a:r>
          </a:p>
          <a:p>
            <a:pPr algn="ctr"/>
            <a:endParaRPr lang="en-US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CEB79-D5D4-4BDF-88A4-01AE615D3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40" y="1991932"/>
            <a:ext cx="9000000" cy="471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6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6F103B-DC97-4E08-BD14-DD9AA78EFBA1}"/>
              </a:ext>
            </a:extLst>
          </p:cNvPr>
          <p:cNvSpPr txBox="1"/>
          <p:nvPr/>
        </p:nvSpPr>
        <p:spPr>
          <a:xfrm>
            <a:off x="2034861" y="910107"/>
            <a:ext cx="8122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HA: Given parameter is </a:t>
            </a:r>
            <a:r>
              <a:rPr lang="en-US" sz="4800" b="1" dirty="0">
                <a:solidFill>
                  <a:srgbClr val="FF0000"/>
                </a:solidFill>
              </a:rPr>
              <a:t>different</a:t>
            </a:r>
            <a:endParaRPr lang="en-US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D81F6-1382-4688-ACA2-CB15A6EE4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2085510"/>
            <a:ext cx="9000000" cy="45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6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E531A-5609-49EE-B386-B4DB8DF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6" y="1702966"/>
            <a:ext cx="1098670" cy="182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7C07C-1A02-45ED-A44A-4A3E2E6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14" y="1702966"/>
            <a:ext cx="1098670" cy="182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A9B8-71BB-4F76-870A-BABDB561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4" y="1702966"/>
            <a:ext cx="1098670" cy="18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E950-16EB-47B1-B348-45AAC65A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12" y="1702966"/>
            <a:ext cx="1098670" cy="182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3D69B-6DE9-4C26-A01F-67CCB96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1" y="1702966"/>
            <a:ext cx="1098670" cy="182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607DA-E3F3-4AF9-8B52-DAC671D0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81" y="1702966"/>
            <a:ext cx="1098670" cy="182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CE12-3689-4858-9C4C-35039AE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2" y="3808607"/>
            <a:ext cx="495132" cy="363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C0B57-FF88-4D1D-93EB-34B40277F994}"/>
              </a:ext>
            </a:extLst>
          </p:cNvPr>
          <p:cNvSpPr txBox="1"/>
          <p:nvPr/>
        </p:nvSpPr>
        <p:spPr>
          <a:xfrm>
            <a:off x="2039893" y="38379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0mg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250D7F67-D34E-4163-B068-5EAF736E02FE}"/>
              </a:ext>
            </a:extLst>
          </p:cNvPr>
          <p:cNvSpPr/>
          <p:nvPr/>
        </p:nvSpPr>
        <p:spPr>
          <a:xfrm rot="5400000">
            <a:off x="2126463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B708C-FF8F-43D4-963C-7171043ED234}"/>
              </a:ext>
            </a:extLst>
          </p:cNvPr>
          <p:cNvSpPr txBox="1"/>
          <p:nvPr/>
        </p:nvSpPr>
        <p:spPr>
          <a:xfrm>
            <a:off x="5203349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0793B436-025F-4297-A98D-74342F6723CC}"/>
              </a:ext>
            </a:extLst>
          </p:cNvPr>
          <p:cNvSpPr/>
          <p:nvPr/>
        </p:nvSpPr>
        <p:spPr>
          <a:xfrm rot="5400000">
            <a:off x="5340250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B6DDFC-D8F8-4935-B07C-EECA1FC3B922}"/>
              </a:ext>
            </a:extLst>
          </p:cNvPr>
          <p:cNvSpPr txBox="1"/>
          <p:nvPr/>
        </p:nvSpPr>
        <p:spPr>
          <a:xfrm>
            <a:off x="8417133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20mg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F6E23F7-2186-4666-92AA-60BEF2AC2851}"/>
              </a:ext>
            </a:extLst>
          </p:cNvPr>
          <p:cNvSpPr/>
          <p:nvPr/>
        </p:nvSpPr>
        <p:spPr>
          <a:xfrm rot="5400000">
            <a:off x="8554034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3D07E5-ADAA-4156-9758-EEC9E8A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83" y="1702966"/>
            <a:ext cx="1098670" cy="1824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77FE840-2A72-465D-8D45-3E47748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11" y="1702966"/>
            <a:ext cx="1098670" cy="18246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66BB6F-9EB8-49F0-B27A-8E1C3E9A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93" y="1702966"/>
            <a:ext cx="1098670" cy="1824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6E0471B-DCD4-4281-B70A-A42BC11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15" y="3817206"/>
            <a:ext cx="495132" cy="36324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CD57D8-1E0D-4B06-A68E-3195A99DD27E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145093" y="562063"/>
            <a:ext cx="138628" cy="1140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B4347E-1B80-478B-A966-9C35A97AA626}"/>
              </a:ext>
            </a:extLst>
          </p:cNvPr>
          <p:cNvCxnSpPr>
            <a:cxnSpLocks/>
          </p:cNvCxnSpPr>
          <p:nvPr/>
        </p:nvCxnSpPr>
        <p:spPr>
          <a:xfrm>
            <a:off x="1145093" y="562063"/>
            <a:ext cx="779705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7742C2-DD7B-4E7B-B368-2ECEC6101D79}"/>
              </a:ext>
            </a:extLst>
          </p:cNvPr>
          <p:cNvCxnSpPr>
            <a:cxnSpLocks/>
          </p:cNvCxnSpPr>
          <p:nvPr/>
        </p:nvCxnSpPr>
        <p:spPr>
          <a:xfrm>
            <a:off x="1145093" y="562063"/>
            <a:ext cx="1873579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C5AD63D-5E0A-437F-93C5-DB51ED967436}"/>
              </a:ext>
            </a:extLst>
          </p:cNvPr>
          <p:cNvCxnSpPr>
            <a:cxnSpLocks/>
          </p:cNvCxnSpPr>
          <p:nvPr/>
        </p:nvCxnSpPr>
        <p:spPr>
          <a:xfrm flipV="1">
            <a:off x="4408620" y="4074422"/>
            <a:ext cx="897417" cy="6179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0D8FA1-B480-4BFE-8DC5-716235938287}"/>
              </a:ext>
            </a:extLst>
          </p:cNvPr>
          <p:cNvCxnSpPr>
            <a:cxnSpLocks/>
          </p:cNvCxnSpPr>
          <p:nvPr/>
        </p:nvCxnSpPr>
        <p:spPr>
          <a:xfrm flipV="1">
            <a:off x="4408620" y="4061731"/>
            <a:ext cx="4109248" cy="630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538981-C969-426E-ADFD-D61EEA877AAE}"/>
              </a:ext>
            </a:extLst>
          </p:cNvPr>
          <p:cNvSpPr/>
          <p:nvPr/>
        </p:nvSpPr>
        <p:spPr>
          <a:xfrm>
            <a:off x="734385" y="1497435"/>
            <a:ext cx="3147923" cy="273502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C2D02E-00EA-4BA0-87AA-F3B6BC534542}"/>
              </a:ext>
            </a:extLst>
          </p:cNvPr>
          <p:cNvCxnSpPr>
            <a:cxnSpLocks/>
          </p:cNvCxnSpPr>
          <p:nvPr/>
        </p:nvCxnSpPr>
        <p:spPr>
          <a:xfrm flipH="1" flipV="1">
            <a:off x="2500936" y="4151345"/>
            <a:ext cx="212686" cy="54526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60B8FF-EAFB-4856-9027-F4E445DA1FF6}"/>
              </a:ext>
            </a:extLst>
          </p:cNvPr>
          <p:cNvSpPr/>
          <p:nvPr/>
        </p:nvSpPr>
        <p:spPr>
          <a:xfrm>
            <a:off x="3984790" y="1467921"/>
            <a:ext cx="6318073" cy="273502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205381-7BB9-400D-B65F-A80111897C8F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6293124" y="3990230"/>
            <a:ext cx="2169969" cy="1335666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A90B5C-1446-4EAE-9B41-93D10AA6EDAA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8463093" y="4180452"/>
            <a:ext cx="842788" cy="1145444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53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D18E6F-75A7-4CB2-8B9E-62DC12146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33" y="763399"/>
            <a:ext cx="7376280" cy="55241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BC0673D-5179-4D3D-B8E0-1572902A7EE4}"/>
              </a:ext>
            </a:extLst>
          </p:cNvPr>
          <p:cNvSpPr/>
          <p:nvPr/>
        </p:nvSpPr>
        <p:spPr>
          <a:xfrm>
            <a:off x="2281806" y="2759978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27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40F791-28C5-49CD-8F6D-382B327A8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51" y="717668"/>
            <a:ext cx="6794123" cy="507492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5058B95-EE5C-44BB-8A4C-DADD1348374D}"/>
              </a:ext>
            </a:extLst>
          </p:cNvPr>
          <p:cNvSpPr/>
          <p:nvPr/>
        </p:nvSpPr>
        <p:spPr>
          <a:xfrm>
            <a:off x="2659310" y="2470558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11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602886-394A-4E05-9ACC-9A70813D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894" y="832180"/>
            <a:ext cx="7071586" cy="529597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D44F3BB4-EE85-4BEC-8D79-27554EB4D5E4}"/>
              </a:ext>
            </a:extLst>
          </p:cNvPr>
          <p:cNvSpPr/>
          <p:nvPr/>
        </p:nvSpPr>
        <p:spPr>
          <a:xfrm>
            <a:off x="4492304" y="2701255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13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3216</TotalTime>
  <Words>1581</Words>
  <Application>Microsoft Office PowerPoint</Application>
  <PresentationFormat>Widescreen</PresentationFormat>
  <Paragraphs>671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Camilo</dc:creator>
  <cp:lastModifiedBy>Camilo</cp:lastModifiedBy>
  <cp:revision>188</cp:revision>
  <dcterms:created xsi:type="dcterms:W3CDTF">2021-01-07T02:10:10Z</dcterms:created>
  <dcterms:modified xsi:type="dcterms:W3CDTF">2021-03-26T21:00:29Z</dcterms:modified>
</cp:coreProperties>
</file>